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4"/>
  </p:notesMasterIdLst>
  <p:sldIdLst>
    <p:sldId id="314" r:id="rId2"/>
    <p:sldId id="325" r:id="rId3"/>
    <p:sldId id="262" r:id="rId4"/>
    <p:sldId id="260" r:id="rId5"/>
    <p:sldId id="263" r:id="rId6"/>
    <p:sldId id="264" r:id="rId7"/>
    <p:sldId id="273" r:id="rId8"/>
    <p:sldId id="316" r:id="rId9"/>
    <p:sldId id="307" r:id="rId10"/>
    <p:sldId id="300" r:id="rId11"/>
    <p:sldId id="326" r:id="rId12"/>
    <p:sldId id="310" r:id="rId13"/>
    <p:sldId id="333" r:id="rId14"/>
    <p:sldId id="335" r:id="rId15"/>
    <p:sldId id="337" r:id="rId16"/>
    <p:sldId id="338" r:id="rId17"/>
    <p:sldId id="339" r:id="rId18"/>
    <p:sldId id="340" r:id="rId19"/>
    <p:sldId id="341" r:id="rId20"/>
    <p:sldId id="342" r:id="rId21"/>
    <p:sldId id="336" r:id="rId22"/>
    <p:sldId id="324" r:id="rId23"/>
    <p:sldId id="328" r:id="rId24"/>
    <p:sldId id="334" r:id="rId25"/>
    <p:sldId id="302" r:id="rId26"/>
    <p:sldId id="321" r:id="rId27"/>
    <p:sldId id="330" r:id="rId28"/>
    <p:sldId id="323" r:id="rId29"/>
    <p:sldId id="309" r:id="rId30"/>
    <p:sldId id="312" r:id="rId31"/>
    <p:sldId id="332" r:id="rId32"/>
    <p:sldId id="331" r:id="rId33"/>
    <p:sldId id="319" r:id="rId34"/>
    <p:sldId id="320" r:id="rId35"/>
    <p:sldId id="322" r:id="rId36"/>
    <p:sldId id="311" r:id="rId37"/>
    <p:sldId id="318" r:id="rId38"/>
    <p:sldId id="306" r:id="rId39"/>
    <p:sldId id="308" r:id="rId40"/>
    <p:sldId id="315" r:id="rId41"/>
    <p:sldId id="313" r:id="rId42"/>
    <p:sldId id="317" r:id="rId43"/>
  </p:sldIdLst>
  <p:sldSz cx="12192000" cy="6858000"/>
  <p:notesSz cx="6858000" cy="9144000"/>
  <p:embeddedFontLst>
    <p:embeddedFont>
      <p:font typeface="나눔고딕" panose="020D0604000000000000" pitchFamily="50" charset="-127"/>
      <p:regular r:id="rId45"/>
      <p:bold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맑은 고딕" panose="020B0503020000020004" pitchFamily="50" charset="-127"/>
      <p:regular r:id="rId47"/>
      <p:bold r:id="rId48"/>
    </p:embeddedFont>
    <p:embeddedFont>
      <p:font typeface="한양해서" panose="020B0600000101010101" charset="-127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Gill Sans" panose="020B0600000101010101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3840" userDrawn="1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4" roundtripDataSignature="AMtx7mgXtC+Mnqu8cVWJfoBIRpKgZGkKn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leka@naver.com" initials="f" lastIdx="1" clrIdx="0">
    <p:extLst>
      <p:ext uri="{19B8F6BF-5375-455C-9EA6-DF929625EA0E}">
        <p15:presenceInfo xmlns:p15="http://schemas.microsoft.com/office/powerpoint/2012/main" userId="09535872d8418630" providerId="Windows Live"/>
      </p:ext>
    </p:extLst>
  </p:cmAuthor>
  <p:cmAuthor id="2" name=" " initials="" lastIdx="1" clrIdx="1">
    <p:extLst>
      <p:ext uri="{19B8F6BF-5375-455C-9EA6-DF929625EA0E}">
        <p15:presenceInfo xmlns:p15="http://schemas.microsoft.com/office/powerpoint/2012/main" userId="dc0d4b7d788b94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DCC5ED"/>
    <a:srgbClr val="E6E6E6"/>
    <a:srgbClr val="BFBFBF"/>
    <a:srgbClr val="D9D9D9"/>
    <a:srgbClr val="7F7F7F"/>
    <a:srgbClr val="1F497D"/>
    <a:srgbClr val="FFC000"/>
    <a:srgbClr val="C6D9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9E1B63-598F-4A7D-AB41-1C14FDE2E945}">
  <a:tblStyle styleId="{969E1B63-598F-4A7D-AB41-1C14FDE2E945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8093001-2723-46ED-AE02-63A338286C6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8" autoAdjust="0"/>
    <p:restoredTop sz="95226" autoAdjust="0"/>
  </p:normalViewPr>
  <p:slideViewPr>
    <p:cSldViewPr snapToGrid="0">
      <p:cViewPr>
        <p:scale>
          <a:sx n="100" d="100"/>
          <a:sy n="100" d="100"/>
        </p:scale>
        <p:origin x="154" y="-37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64" Type="http://customschemas.google.com/relationships/presentationmetadata" Target="meta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6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838235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1652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2421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9606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7348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6724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0042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660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919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2091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8271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2380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13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419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530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0"/>
          <p:cNvSpPr/>
          <p:nvPr/>
        </p:nvSpPr>
        <p:spPr>
          <a:xfrm>
            <a:off x="0" y="6"/>
            <a:ext cx="12192000" cy="40011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" name="Google Shape;26;p60"/>
          <p:cNvCxnSpPr/>
          <p:nvPr/>
        </p:nvCxnSpPr>
        <p:spPr>
          <a:xfrm>
            <a:off x="440899" y="911002"/>
            <a:ext cx="11137237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60"/>
          <p:cNvSpPr/>
          <p:nvPr/>
        </p:nvSpPr>
        <p:spPr>
          <a:xfrm>
            <a:off x="239349" y="99140"/>
            <a:ext cx="1161729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ko-KR" altLang="en-US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닥</a:t>
            </a:r>
            <a:r>
              <a:rPr lang="en-US" altLang="ko-KR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돌 용사 </a:t>
            </a:r>
            <a:r>
              <a:rPr lang="en-US" altLang="ko-KR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기획서</a:t>
            </a:r>
            <a:endParaRPr sz="14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5;p60">
            <a:extLst>
              <a:ext uri="{FF2B5EF4-FFF2-40B4-BE49-F238E27FC236}">
                <a16:creationId xmlns:a16="http://schemas.microsoft.com/office/drawing/2014/main" id="{5B61AEB8-C45A-47D8-96C7-43B9CE3A660D}"/>
              </a:ext>
            </a:extLst>
          </p:cNvPr>
          <p:cNvSpPr/>
          <p:nvPr userDrawn="1"/>
        </p:nvSpPr>
        <p:spPr>
          <a:xfrm>
            <a:off x="0" y="6758860"/>
            <a:ext cx="12192000" cy="991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>
  <p:cSld name="1_제목 슬라이드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0"/>
          <p:cNvSpPr/>
          <p:nvPr/>
        </p:nvSpPr>
        <p:spPr>
          <a:xfrm>
            <a:off x="0" y="6758860"/>
            <a:ext cx="12192000" cy="991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4;p60">
            <a:extLst>
              <a:ext uri="{FF2B5EF4-FFF2-40B4-BE49-F238E27FC236}">
                <a16:creationId xmlns:a16="http://schemas.microsoft.com/office/drawing/2014/main" id="{0503C4F9-DC78-4C15-B82C-13EF362782CA}"/>
              </a:ext>
            </a:extLst>
          </p:cNvPr>
          <p:cNvSpPr/>
          <p:nvPr userDrawn="1"/>
        </p:nvSpPr>
        <p:spPr>
          <a:xfrm>
            <a:off x="0" y="6"/>
            <a:ext cx="12192000" cy="40011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7;p60">
            <a:extLst>
              <a:ext uri="{FF2B5EF4-FFF2-40B4-BE49-F238E27FC236}">
                <a16:creationId xmlns:a16="http://schemas.microsoft.com/office/drawing/2014/main" id="{382F9B06-0D0D-4436-AF5E-7F275C54F829}"/>
              </a:ext>
            </a:extLst>
          </p:cNvPr>
          <p:cNvSpPr/>
          <p:nvPr userDrawn="1"/>
        </p:nvSpPr>
        <p:spPr>
          <a:xfrm>
            <a:off x="239349" y="99140"/>
            <a:ext cx="1161729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ko-KR" altLang="en-US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닥</a:t>
            </a:r>
            <a:r>
              <a:rPr lang="en-US" altLang="ko-KR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돌 용사 </a:t>
            </a:r>
            <a:r>
              <a:rPr lang="en-US" altLang="ko-KR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기획서</a:t>
            </a:r>
            <a:endParaRPr lang="ko-KR" altLang="en-US" sz="14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4783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AB1A3-7A13-4F58-BC10-C6F201F1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02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9C7C9-B443-498D-8D9B-3D8C3D83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368" y="0"/>
            <a:ext cx="8826631" cy="509047"/>
          </a:xfrm>
          <a:prstGeom prst="rect">
            <a:avLst/>
          </a:prstGeom>
        </p:spPr>
        <p:txBody>
          <a:bodyPr anchor="ctr"/>
          <a:lstStyle>
            <a:lvl1pPr algn="l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BEC48-BD86-4946-A344-3107B9686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670" y="4803493"/>
            <a:ext cx="11720660" cy="1984649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36567-919B-4B20-94A3-A74D2FFE71BE}"/>
              </a:ext>
            </a:extLst>
          </p:cNvPr>
          <p:cNvSpPr txBox="1"/>
          <p:nvPr userDrawn="1"/>
        </p:nvSpPr>
        <p:spPr>
          <a:xfrm>
            <a:off x="235670" y="69857"/>
            <a:ext cx="238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801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21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pn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microsoft.com/office/2007/relationships/hdphoto" Target="../media/hdphoto4.wdp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9BB48-58E9-459C-8B99-F219D1B38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+mn-ea"/>
                <a:ea typeface="+mn-ea"/>
              </a:rPr>
              <a:t>플레이 목표를 편리하게 확인 하는 </a:t>
            </a:r>
            <a:r>
              <a:rPr lang="en-US" altLang="ko-KR" sz="2800" b="1" dirty="0">
                <a:latin typeface="+mn-ea"/>
                <a:ea typeface="+mn-ea"/>
              </a:rPr>
              <a:t>UI</a:t>
            </a:r>
            <a:br>
              <a:rPr lang="en-US" altLang="ko-KR" sz="2800" b="1" dirty="0">
                <a:latin typeface="+mn-ea"/>
                <a:ea typeface="+mn-ea"/>
              </a:rPr>
            </a:br>
            <a:r>
              <a:rPr lang="ko-KR" altLang="en-US" sz="2800" b="1" dirty="0">
                <a:latin typeface="+mn-ea"/>
                <a:ea typeface="+mn-ea"/>
              </a:rPr>
              <a:t>닥</a:t>
            </a:r>
            <a:r>
              <a:rPr lang="en-US" altLang="ko-KR" sz="2800" b="1" dirty="0">
                <a:latin typeface="+mn-ea"/>
                <a:ea typeface="+mn-ea"/>
              </a:rPr>
              <a:t>.</a:t>
            </a:r>
            <a:r>
              <a:rPr lang="ko-KR" altLang="en-US" sz="2800" b="1" dirty="0">
                <a:latin typeface="+mn-ea"/>
                <a:ea typeface="+mn-ea"/>
              </a:rPr>
              <a:t>돌 용사 </a:t>
            </a:r>
            <a:r>
              <a:rPr lang="en-US" altLang="ko-KR" sz="2800" b="1" dirty="0">
                <a:latin typeface="+mn-ea"/>
                <a:ea typeface="+mn-ea"/>
              </a:rPr>
              <a:t>UI </a:t>
            </a:r>
            <a:r>
              <a:rPr lang="ko-KR" altLang="en-US" sz="2800" b="1" dirty="0">
                <a:latin typeface="+mn-ea"/>
                <a:ea typeface="+mn-ea"/>
              </a:rPr>
              <a:t>기획서</a:t>
            </a:r>
            <a:endParaRPr lang="en-US" sz="2800" b="1" dirty="0"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7BBC75-82B5-4EE9-BD64-C50A73BA204E}"/>
              </a:ext>
            </a:extLst>
          </p:cNvPr>
          <p:cNvSpPr txBox="1"/>
          <p:nvPr/>
        </p:nvSpPr>
        <p:spPr>
          <a:xfrm>
            <a:off x="1563329" y="5043948"/>
            <a:ext cx="8937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김광현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263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F3911B51-5C7B-4DD6-8CCD-9B347A381A34}"/>
              </a:ext>
            </a:extLst>
          </p:cNvPr>
          <p:cNvGrpSpPr/>
          <p:nvPr/>
        </p:nvGrpSpPr>
        <p:grpSpPr>
          <a:xfrm>
            <a:off x="590000" y="2257905"/>
            <a:ext cx="4759195" cy="2321409"/>
            <a:chOff x="610320" y="2257905"/>
            <a:chExt cx="4759195" cy="232140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689A040-3A30-4253-8503-F1FD8F05E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0320" y="2257905"/>
              <a:ext cx="4756636" cy="232140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98A60D-1B47-4ADB-88F1-50D1638E69E3}"/>
                </a:ext>
              </a:extLst>
            </p:cNvPr>
            <p:cNvSpPr/>
            <p:nvPr/>
          </p:nvSpPr>
          <p:spPr>
            <a:xfrm>
              <a:off x="676007" y="3000145"/>
              <a:ext cx="4690949" cy="815976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45A8F0B-6C12-41A6-9910-DA83E8BE0E4E}"/>
                </a:ext>
              </a:extLst>
            </p:cNvPr>
            <p:cNvSpPr/>
            <p:nvPr/>
          </p:nvSpPr>
          <p:spPr>
            <a:xfrm>
              <a:off x="676007" y="2272684"/>
              <a:ext cx="4690949" cy="73365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4DC32EE-A400-4DA7-A3A4-BC013E947134}"/>
                </a:ext>
              </a:extLst>
            </p:cNvPr>
            <p:cNvSpPr/>
            <p:nvPr/>
          </p:nvSpPr>
          <p:spPr>
            <a:xfrm>
              <a:off x="676007" y="3809929"/>
              <a:ext cx="4690949" cy="733653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EF4E94A-71D6-4A43-91B0-117563FC7EA4}"/>
                </a:ext>
              </a:extLst>
            </p:cNvPr>
            <p:cNvSpPr/>
            <p:nvPr/>
          </p:nvSpPr>
          <p:spPr>
            <a:xfrm>
              <a:off x="2140743" y="2272684"/>
              <a:ext cx="1755007" cy="227089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5BA1A-9EAF-4C39-A655-B84F73C41B20}"/>
                </a:ext>
              </a:extLst>
            </p:cNvPr>
            <p:cNvSpPr txBox="1"/>
            <p:nvPr/>
          </p:nvSpPr>
          <p:spPr>
            <a:xfrm>
              <a:off x="3788085" y="2427213"/>
              <a:ext cx="158143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Rtop</a:t>
              </a:r>
              <a:r>
                <a:rPr 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우상단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66E0CF-84C9-46B0-A5D3-C228E440C7C9}"/>
                </a:ext>
              </a:extLst>
            </p:cNvPr>
            <p:cNvSpPr txBox="1"/>
            <p:nvPr/>
          </p:nvSpPr>
          <p:spPr>
            <a:xfrm>
              <a:off x="2253901" y="2427214"/>
              <a:ext cx="158143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top(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상단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6F5090E-211F-4E4C-B832-CEF071F3EC86}"/>
                </a:ext>
              </a:extLst>
            </p:cNvPr>
            <p:cNvSpPr txBox="1"/>
            <p:nvPr/>
          </p:nvSpPr>
          <p:spPr>
            <a:xfrm>
              <a:off x="693548" y="2427213"/>
              <a:ext cx="158143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Ltop</a:t>
              </a:r>
              <a:r>
                <a:rPr 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좌상단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81E8E8C-6FE8-422A-8B45-6B067341C380}"/>
                </a:ext>
              </a:extLst>
            </p:cNvPr>
            <p:cNvSpPr txBox="1"/>
            <p:nvPr/>
          </p:nvSpPr>
          <p:spPr>
            <a:xfrm>
              <a:off x="693548" y="3212826"/>
              <a:ext cx="158143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left(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좌측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A702BE2-38ED-46AA-A493-913595E555F8}"/>
                </a:ext>
              </a:extLst>
            </p:cNvPr>
            <p:cNvSpPr txBox="1"/>
            <p:nvPr/>
          </p:nvSpPr>
          <p:spPr>
            <a:xfrm>
              <a:off x="693548" y="4021186"/>
              <a:ext cx="158143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Lbottom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좌하단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611EDFE-CF24-4155-ACF1-682CB8A140E7}"/>
                </a:ext>
              </a:extLst>
            </p:cNvPr>
            <p:cNvSpPr txBox="1"/>
            <p:nvPr/>
          </p:nvSpPr>
          <p:spPr>
            <a:xfrm>
              <a:off x="3665843" y="4010012"/>
              <a:ext cx="1703672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Rbottom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우상단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8844C5D-BA8A-4078-9E2A-39DBA8D413AC}"/>
                </a:ext>
              </a:extLst>
            </p:cNvPr>
            <p:cNvSpPr txBox="1"/>
            <p:nvPr/>
          </p:nvSpPr>
          <p:spPr>
            <a:xfrm>
              <a:off x="2192780" y="4010012"/>
              <a:ext cx="1703672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bottom(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하단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9B1C523-4E35-4570-AAAC-E7BD3C861F30}"/>
                </a:ext>
              </a:extLst>
            </p:cNvPr>
            <p:cNvSpPr txBox="1"/>
            <p:nvPr/>
          </p:nvSpPr>
          <p:spPr>
            <a:xfrm>
              <a:off x="3788085" y="3212826"/>
              <a:ext cx="158143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right(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우측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FA090B5-5DA0-443D-B52E-EAB80CC136C2}"/>
                </a:ext>
              </a:extLst>
            </p:cNvPr>
            <p:cNvSpPr txBox="1"/>
            <p:nvPr/>
          </p:nvSpPr>
          <p:spPr>
            <a:xfrm>
              <a:off x="2253901" y="3212826"/>
              <a:ext cx="158143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center(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중앙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7CA6DC7-132D-431D-87F0-F99C89FB53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1782472" y="821569"/>
            <a:ext cx="2471550" cy="519684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24618F9-8F76-44E2-A5DE-357384569267}"/>
              </a:ext>
            </a:extLst>
          </p:cNvPr>
          <p:cNvCxnSpPr>
            <a:cxnSpLocks/>
            <a:stCxn id="7" idx="3"/>
            <a:endCxn id="69" idx="1"/>
          </p:cNvCxnSpPr>
          <p:nvPr/>
        </p:nvCxnSpPr>
        <p:spPr>
          <a:xfrm>
            <a:off x="5346636" y="3408133"/>
            <a:ext cx="1175324" cy="2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4" name="Google Shape;534;p45"/>
          <p:cNvSpPr/>
          <p:nvPr/>
        </p:nvSpPr>
        <p:spPr>
          <a:xfrm>
            <a:off x="3065875" y="1587064"/>
            <a:ext cx="36157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3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</a:t>
            </a:r>
            <a:r>
              <a:rPr lang="en-US" alt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 </a:t>
            </a:r>
            <a:r>
              <a:rPr lang="ko-KR" altLang="en-US" sz="13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좌상단</a:t>
            </a:r>
            <a:r>
              <a:rPr lang="en-US" alt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</a:t>
            </a:r>
            <a:r>
              <a:rPr lang="ko-KR" altLang="en-US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유저이름</a:t>
            </a:r>
            <a:r>
              <a:rPr lang="en-US" alt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01_</a:t>
            </a:r>
            <a:r>
              <a:rPr lang="ko-KR" altLang="en-US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</a:t>
            </a:r>
            <a:r>
              <a:rPr lang="en-US" alt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.png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40" name="Google Shape;540;p45"/>
          <p:cNvGraphicFramePr/>
          <p:nvPr>
            <p:extLst>
              <p:ext uri="{D42A27DB-BD31-4B8C-83A1-F6EECF244321}">
                <p14:modId xmlns:p14="http://schemas.microsoft.com/office/powerpoint/2010/main" val="2826647119"/>
              </p:ext>
            </p:extLst>
          </p:nvPr>
        </p:nvGraphicFramePr>
        <p:xfrm>
          <a:off x="419823" y="4910222"/>
          <a:ext cx="11101614" cy="91826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1705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6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5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6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67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67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4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74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16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네이밍 룰 예시</a:t>
                      </a:r>
                      <a:endParaRPr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50" dirty="0">
                        <a:solidFill>
                          <a:schemeClr val="tx1"/>
                        </a:solidFill>
                        <a:latin typeface="나늠고딕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나늠고딕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50" dirty="0">
                        <a:solidFill>
                          <a:schemeClr val="tx1"/>
                        </a:solidFill>
                        <a:latin typeface="나늠고딕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나늠고딕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01555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페이지</a:t>
                      </a: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Gill Sans"/>
                        </a:rPr>
                        <a:t> </a:t>
                      </a: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위치</a:t>
                      </a:r>
                      <a:endParaRPr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세부</a:t>
                      </a: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Gill Sans"/>
                        </a:rPr>
                        <a:t> </a:t>
                      </a: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위치</a:t>
                      </a:r>
                      <a:endParaRPr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컨포넌트</a:t>
                      </a: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 타입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기능</a:t>
                      </a:r>
                      <a:endParaRPr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확장자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lobby</a:t>
                      </a:r>
                      <a:endParaRPr lang="ko-KR" altLang="en-US"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로비</a:t>
                      </a:r>
                      <a:endParaRPr 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5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Ltop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좌상단</a:t>
                      </a:r>
                      <a:endParaRPr lang="en-US"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5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txtF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텍스트 필드</a:t>
                      </a:r>
                      <a:endParaRPr lang="en-US"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button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버튼</a:t>
                      </a:r>
                      <a:endParaRPr 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png</a:t>
                      </a:r>
                      <a:endParaRPr lang="en-US"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lobby</a:t>
                      </a:r>
                      <a:endParaRPr lang="ko-KR" altLang="en-US"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로비</a:t>
                      </a:r>
                      <a:endParaRPr 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Ltop</a:t>
                      </a:r>
                      <a:endParaRPr lang="ko-KR" altLang="en-US"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좌상단</a:t>
                      </a:r>
                      <a:endParaRPr 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5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imageF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이미지 필드</a:t>
                      </a:r>
                      <a:endParaRPr 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button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버튼</a:t>
                      </a:r>
                      <a:endParaRPr 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png</a:t>
                      </a:r>
                      <a:endParaRPr lang="en-US"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41" name="Google Shape;541;p45"/>
          <p:cNvSpPr/>
          <p:nvPr/>
        </p:nvSpPr>
        <p:spPr>
          <a:xfrm>
            <a:off x="467990" y="1019821"/>
            <a:ext cx="6032171" cy="1022339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p45"/>
          <p:cNvSpPr/>
          <p:nvPr/>
        </p:nvSpPr>
        <p:spPr>
          <a:xfrm>
            <a:off x="6568189" y="1034763"/>
            <a:ext cx="5010706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필요시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‘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_’ </a:t>
            </a:r>
            <a:r>
              <a:rPr lang="ko-KR" alt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구분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없이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숫자로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순서를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표시한다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숫자는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alt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수로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기입한다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en-US" altLang="ko-KR" dirty="0">
                <a:latin typeface="맑은 고딕" panose="020B0503020000020004" pitchFamily="50" charset="-127"/>
                <a:ea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-’ </a:t>
            </a:r>
            <a:r>
              <a:rPr lang="ko-KR" alt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표기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대신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‘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_’</a:t>
            </a:r>
            <a:r>
              <a:rPr lang="ko-KR" alt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통일한다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줄임말은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대문자로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,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그대로 표기 하는 경우 소문자로 통일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.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6510732" y="1023216"/>
            <a:ext cx="5010707" cy="1022339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p45"/>
          <p:cNvSpPr txBox="1"/>
          <p:nvPr/>
        </p:nvSpPr>
        <p:spPr>
          <a:xfrm>
            <a:off x="467991" y="390525"/>
            <a:ext cx="7344816" cy="52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Naming Rules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C44E892-6B17-48C9-AC77-971F3604F778}"/>
              </a:ext>
            </a:extLst>
          </p:cNvPr>
          <p:cNvGrpSpPr/>
          <p:nvPr/>
        </p:nvGrpSpPr>
        <p:grpSpPr>
          <a:xfrm>
            <a:off x="467989" y="1075675"/>
            <a:ext cx="3059593" cy="874944"/>
            <a:chOff x="270119" y="929499"/>
            <a:chExt cx="3059593" cy="874944"/>
          </a:xfrm>
        </p:grpSpPr>
        <p:sp>
          <p:nvSpPr>
            <p:cNvPr id="528" name="Google Shape;528;p45"/>
            <p:cNvSpPr/>
            <p:nvPr/>
          </p:nvSpPr>
          <p:spPr>
            <a:xfrm>
              <a:off x="609850" y="1435111"/>
              <a:ext cx="2387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lobby_topleft_btn01_on.png</a:t>
              </a:r>
              <a:endParaRPr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29" name="Google Shape;529;p45"/>
            <p:cNvCxnSpPr>
              <a:cxnSpLocks/>
              <a:endCxn id="23" idx="2"/>
            </p:cNvCxnSpPr>
            <p:nvPr/>
          </p:nvCxnSpPr>
          <p:spPr>
            <a:xfrm flipH="1" flipV="1">
              <a:off x="824364" y="1298831"/>
              <a:ext cx="377942" cy="257322"/>
            </a:xfrm>
            <a:prstGeom prst="straightConnector1">
              <a:avLst/>
            </a:prstGeom>
            <a:noFill/>
            <a:ln w="25400" cap="flat" cmpd="sng">
              <a:solidFill>
                <a:srgbClr val="808080"/>
              </a:solidFill>
              <a:prstDash val="dot"/>
              <a:miter lim="800000"/>
              <a:headEnd type="stealth" w="med" len="med"/>
              <a:tailEnd type="none" w="med" len="med"/>
            </a:ln>
          </p:spPr>
        </p:cxnSp>
        <p:cxnSp>
          <p:nvCxnSpPr>
            <p:cNvPr id="530" name="Google Shape;530;p45"/>
            <p:cNvCxnSpPr>
              <a:cxnSpLocks/>
              <a:endCxn id="24" idx="2"/>
            </p:cNvCxnSpPr>
            <p:nvPr/>
          </p:nvCxnSpPr>
          <p:spPr>
            <a:xfrm flipH="1" flipV="1">
              <a:off x="1604626" y="1298831"/>
              <a:ext cx="12616" cy="251450"/>
            </a:xfrm>
            <a:prstGeom prst="straightConnector1">
              <a:avLst/>
            </a:prstGeom>
            <a:noFill/>
            <a:ln w="25400" cap="flat" cmpd="sng">
              <a:solidFill>
                <a:srgbClr val="808080"/>
              </a:solidFill>
              <a:prstDash val="dot"/>
              <a:miter lim="800000"/>
              <a:headEnd type="stealth" w="med" len="med"/>
              <a:tailEnd type="none" w="med" len="med"/>
            </a:ln>
          </p:spPr>
        </p:cxnSp>
        <p:cxnSp>
          <p:nvCxnSpPr>
            <p:cNvPr id="532" name="Google Shape;532;p45"/>
            <p:cNvCxnSpPr>
              <a:cxnSpLocks/>
              <a:endCxn id="25" idx="2"/>
            </p:cNvCxnSpPr>
            <p:nvPr/>
          </p:nvCxnSpPr>
          <p:spPr>
            <a:xfrm flipV="1">
              <a:off x="2087061" y="1298831"/>
              <a:ext cx="173679" cy="251450"/>
            </a:xfrm>
            <a:prstGeom prst="straightConnector1">
              <a:avLst/>
            </a:prstGeom>
            <a:noFill/>
            <a:ln w="25400" cap="flat" cmpd="sng">
              <a:solidFill>
                <a:srgbClr val="808080"/>
              </a:solidFill>
              <a:prstDash val="dot"/>
              <a:miter lim="800000"/>
              <a:headEnd type="stealth" w="med" len="med"/>
              <a:tailEnd type="none" w="med" len="med"/>
            </a:ln>
          </p:spPr>
        </p:cxnSp>
        <p:cxnSp>
          <p:nvCxnSpPr>
            <p:cNvPr id="533" name="Google Shape;533;p45"/>
            <p:cNvCxnSpPr>
              <a:cxnSpLocks/>
              <a:endCxn id="26" idx="2"/>
            </p:cNvCxnSpPr>
            <p:nvPr/>
          </p:nvCxnSpPr>
          <p:spPr>
            <a:xfrm flipV="1">
              <a:off x="2518912" y="1298831"/>
              <a:ext cx="328829" cy="251450"/>
            </a:xfrm>
            <a:prstGeom prst="straightConnector1">
              <a:avLst/>
            </a:prstGeom>
            <a:noFill/>
            <a:ln w="25400" cap="flat" cmpd="sng">
              <a:solidFill>
                <a:srgbClr val="808080"/>
              </a:solidFill>
              <a:prstDash val="dot"/>
              <a:miter lim="800000"/>
              <a:headEnd type="stealth" w="med" len="med"/>
              <a:tailEnd type="none" w="med" len="med"/>
            </a:ln>
          </p:spPr>
        </p:cxnSp>
        <p:sp>
          <p:nvSpPr>
            <p:cNvPr id="23" name="Google Shape;527;p45">
              <a:extLst>
                <a:ext uri="{FF2B5EF4-FFF2-40B4-BE49-F238E27FC236}">
                  <a16:creationId xmlns:a16="http://schemas.microsoft.com/office/drawing/2014/main" id="{03522621-B18F-4892-A6CC-7945E0DB0BC9}"/>
                </a:ext>
              </a:extLst>
            </p:cNvPr>
            <p:cNvSpPr/>
            <p:nvPr/>
          </p:nvSpPr>
          <p:spPr>
            <a:xfrm>
              <a:off x="270119" y="929499"/>
              <a:ext cx="1108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</a:t>
              </a:r>
              <a:r>
                <a:rPr lang="ko-KR" altLang="en-US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위치</a:t>
              </a:r>
              <a:r>
                <a:rPr lang="en-US" altLang="ko-KR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_</a:t>
              </a:r>
              <a:endParaRPr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Google Shape;527;p45">
              <a:extLst>
                <a:ext uri="{FF2B5EF4-FFF2-40B4-BE49-F238E27FC236}">
                  <a16:creationId xmlns:a16="http://schemas.microsoft.com/office/drawing/2014/main" id="{A725ECC2-4B0E-4C6E-AB97-6E3F6ED0A9C6}"/>
                </a:ext>
              </a:extLst>
            </p:cNvPr>
            <p:cNvSpPr/>
            <p:nvPr/>
          </p:nvSpPr>
          <p:spPr>
            <a:xfrm>
              <a:off x="1216074" y="929499"/>
              <a:ext cx="7771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세부 위치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_</a:t>
              </a:r>
              <a:endParaRPr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527;p45">
              <a:extLst>
                <a:ext uri="{FF2B5EF4-FFF2-40B4-BE49-F238E27FC236}">
                  <a16:creationId xmlns:a16="http://schemas.microsoft.com/office/drawing/2014/main" id="{7D0DCEDF-9B8C-4A48-90A4-8108D5B706B2}"/>
                </a:ext>
              </a:extLst>
            </p:cNvPr>
            <p:cNvSpPr/>
            <p:nvPr/>
          </p:nvSpPr>
          <p:spPr>
            <a:xfrm>
              <a:off x="1993177" y="929499"/>
              <a:ext cx="5351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Malgun Gothic"/>
                  <a:sym typeface="Malgun Gothic"/>
                </a:rPr>
                <a:t>역할</a:t>
              </a:r>
              <a:r>
                <a:rPr lang="en-US" altLang="ko-KR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Malgun Gothic"/>
                  <a:sym typeface="Malgun Gothic"/>
                </a:rPr>
                <a:t>_</a:t>
              </a:r>
              <a:endParaRPr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Google Shape;527;p45">
              <a:extLst>
                <a:ext uri="{FF2B5EF4-FFF2-40B4-BE49-F238E27FC236}">
                  <a16:creationId xmlns:a16="http://schemas.microsoft.com/office/drawing/2014/main" id="{F11252E1-E1BB-4457-9122-EF3CEB8C41C9}"/>
                </a:ext>
              </a:extLst>
            </p:cNvPr>
            <p:cNvSpPr/>
            <p:nvPr/>
          </p:nvSpPr>
          <p:spPr>
            <a:xfrm>
              <a:off x="2365769" y="929499"/>
              <a:ext cx="9639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Malgun Gothic"/>
                  <a:sym typeface="Malgun Gothic"/>
                </a:rPr>
                <a:t>기능</a:t>
              </a:r>
              <a:r>
                <a:rPr lang="en-US" altLang="ko-KR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Malgun Gothic"/>
                  <a:sym typeface="Malgun Gothic"/>
                </a:rPr>
                <a:t>.</a:t>
              </a:r>
              <a:r>
                <a:rPr lang="ko-KR" altLang="en-US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Malgun Gothic"/>
                  <a:sym typeface="Malgun Gothic"/>
                </a:rPr>
                <a:t>확장자</a:t>
              </a:r>
              <a:endParaRPr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9" name="Google Shape;544;p45">
            <a:extLst>
              <a:ext uri="{FF2B5EF4-FFF2-40B4-BE49-F238E27FC236}">
                <a16:creationId xmlns:a16="http://schemas.microsoft.com/office/drawing/2014/main" id="{87F35718-B87A-4822-B9DD-2CC209F3914D}"/>
              </a:ext>
            </a:extLst>
          </p:cNvPr>
          <p:cNvSpPr/>
          <p:nvPr/>
        </p:nvSpPr>
        <p:spPr>
          <a:xfrm>
            <a:off x="6521960" y="2899168"/>
            <a:ext cx="5010707" cy="1022339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543;p45">
            <a:extLst>
              <a:ext uri="{FF2B5EF4-FFF2-40B4-BE49-F238E27FC236}">
                <a16:creationId xmlns:a16="http://schemas.microsoft.com/office/drawing/2014/main" id="{E858C9FA-CA0B-453A-A823-4D577D0287B1}"/>
              </a:ext>
            </a:extLst>
          </p:cNvPr>
          <p:cNvSpPr/>
          <p:nvPr/>
        </p:nvSpPr>
        <p:spPr>
          <a:xfrm>
            <a:off x="6602404" y="2916279"/>
            <a:ext cx="501070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세부 위치 별 구분은 우측의 예시 그림을 따라 작성</a:t>
            </a:r>
            <a:r>
              <a:rPr lang="en-US" altLang="ko-KR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위치를 한눈에 알기 쉽게 하기 위함</a:t>
            </a:r>
            <a:r>
              <a:rPr lang="en-US" altLang="ko-KR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2D7F149D-9402-422E-9848-7FCBFA16B488}"/>
              </a:ext>
            </a:extLst>
          </p:cNvPr>
          <p:cNvSpPr/>
          <p:nvPr/>
        </p:nvSpPr>
        <p:spPr>
          <a:xfrm>
            <a:off x="3102304" y="4969298"/>
            <a:ext cx="2692259" cy="496936"/>
          </a:xfrm>
          <a:prstGeom prst="rect">
            <a:avLst/>
          </a:prstGeom>
          <a:noFill/>
          <a:ln w="19050">
            <a:solidFill>
              <a:schemeClr val="tx1">
                <a:alpha val="7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A7CBF828-7CCF-4FE2-BA28-16922B585F3A}"/>
              </a:ext>
            </a:extLst>
          </p:cNvPr>
          <p:cNvSpPr/>
          <p:nvPr/>
        </p:nvSpPr>
        <p:spPr>
          <a:xfrm>
            <a:off x="7120373" y="4939544"/>
            <a:ext cx="3822416" cy="422712"/>
          </a:xfrm>
          <a:prstGeom prst="rect">
            <a:avLst/>
          </a:prstGeom>
          <a:noFill/>
          <a:ln w="19050">
            <a:solidFill>
              <a:schemeClr val="tx1">
                <a:alpha val="7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06F0438-3206-4A1E-9F87-9E352A43F056}"/>
              </a:ext>
            </a:extLst>
          </p:cNvPr>
          <p:cNvSpPr/>
          <p:nvPr/>
        </p:nvSpPr>
        <p:spPr>
          <a:xfrm>
            <a:off x="7120373" y="5622429"/>
            <a:ext cx="3822416" cy="422712"/>
          </a:xfrm>
          <a:prstGeom prst="rect">
            <a:avLst/>
          </a:prstGeom>
          <a:noFill/>
          <a:ln w="19050">
            <a:solidFill>
              <a:schemeClr val="tx1">
                <a:alpha val="7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52284" y="1009604"/>
            <a:ext cx="11124388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37FAB01-3451-4CC5-A253-5754617E2C94}"/>
              </a:ext>
            </a:extLst>
          </p:cNvPr>
          <p:cNvSpPr/>
          <p:nvPr/>
        </p:nvSpPr>
        <p:spPr>
          <a:xfrm>
            <a:off x="1382465" y="112472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맑은 고딕" panose="020B0503020000020004" pitchFamily="50" charset="-127"/>
              </a:rPr>
              <a:t>page</a:t>
            </a:r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B16975C-6348-4890-B787-E6A1985A232B}"/>
              </a:ext>
            </a:extLst>
          </p:cNvPr>
          <p:cNvSpPr/>
          <p:nvPr/>
        </p:nvSpPr>
        <p:spPr>
          <a:xfrm>
            <a:off x="4548028" y="1137987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172" name="모서리가 둥근 직사각형 20">
            <a:extLst>
              <a:ext uri="{FF2B5EF4-FFF2-40B4-BE49-F238E27FC236}">
                <a16:creationId xmlns:a16="http://schemas.microsoft.com/office/drawing/2014/main" id="{F42ABD9F-429B-42A1-903C-5369EA8E0400}"/>
              </a:ext>
            </a:extLst>
          </p:cNvPr>
          <p:cNvSpPr/>
          <p:nvPr/>
        </p:nvSpPr>
        <p:spPr>
          <a:xfrm>
            <a:off x="6508729" y="1125638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BE15DEB0-8865-418C-AB45-FDD82BA51568}"/>
              </a:ext>
            </a:extLst>
          </p:cNvPr>
          <p:cNvSpPr/>
          <p:nvPr/>
        </p:nvSpPr>
        <p:spPr>
          <a:xfrm>
            <a:off x="2434246" y="113798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F0AF6E5-1FA4-423F-8CFA-043E561A16A4}"/>
              </a:ext>
            </a:extLst>
          </p:cNvPr>
          <p:cNvSpPr/>
          <p:nvPr/>
        </p:nvSpPr>
        <p:spPr>
          <a:xfrm>
            <a:off x="5528847" y="1137689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0F3EC70-E4DA-4D5E-8CB3-8602EB64254F}"/>
              </a:ext>
            </a:extLst>
          </p:cNvPr>
          <p:cNvSpPr/>
          <p:nvPr/>
        </p:nvSpPr>
        <p:spPr>
          <a:xfrm>
            <a:off x="627133" y="1108943"/>
            <a:ext cx="8162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6CAFB85-3E85-4063-BCBE-B9085D0DCA3B}"/>
              </a:ext>
            </a:extLst>
          </p:cNvPr>
          <p:cNvSpPr/>
          <p:nvPr/>
        </p:nvSpPr>
        <p:spPr>
          <a:xfrm>
            <a:off x="3536067" y="1134153"/>
            <a:ext cx="778906" cy="203726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5E74BCDB-E512-4544-8C17-3DB044791A20}"/>
              </a:ext>
            </a:extLst>
          </p:cNvPr>
          <p:cNvSpPr/>
          <p:nvPr/>
        </p:nvSpPr>
        <p:spPr>
          <a:xfrm>
            <a:off x="7364495" y="1128080"/>
            <a:ext cx="1859542" cy="203726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 바 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or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76C2091-ACEE-4D02-8058-FAB48594C4D5}"/>
              </a:ext>
            </a:extLst>
          </p:cNvPr>
          <p:cNvSpPr/>
          <p:nvPr/>
        </p:nvSpPr>
        <p:spPr>
          <a:xfrm>
            <a:off x="3657448" y="2089424"/>
            <a:ext cx="4682663" cy="262686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A44FAF94-A49A-4605-BE3E-BEA65E54FA0C}"/>
              </a:ext>
            </a:extLst>
          </p:cNvPr>
          <p:cNvSpPr/>
          <p:nvPr/>
        </p:nvSpPr>
        <p:spPr>
          <a:xfrm>
            <a:off x="3657448" y="2477978"/>
            <a:ext cx="4682662" cy="19157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9" name="사다리꼴 368">
            <a:extLst>
              <a:ext uri="{FF2B5EF4-FFF2-40B4-BE49-F238E27FC236}">
                <a16:creationId xmlns:a16="http://schemas.microsoft.com/office/drawing/2014/main" id="{909A54AA-AF94-4F28-8BA7-0C7837B88778}"/>
              </a:ext>
            </a:extLst>
          </p:cNvPr>
          <p:cNvSpPr/>
          <p:nvPr/>
        </p:nvSpPr>
        <p:spPr>
          <a:xfrm rot="16200000">
            <a:off x="1456189" y="2529690"/>
            <a:ext cx="2626860" cy="1762148"/>
          </a:xfrm>
          <a:prstGeom prst="trapezoid">
            <a:avLst>
              <a:gd name="adj" fmla="val 67797"/>
            </a:avLst>
          </a:prstGeom>
          <a:solidFill>
            <a:schemeClr val="bg2">
              <a:lumMod val="40000"/>
              <a:lumOff val="60000"/>
              <a:alpha val="20000"/>
            </a:schemeClr>
          </a:solidFill>
          <a:ln w="127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모서리가 둥근 직사각형 88">
            <a:extLst>
              <a:ext uri="{FF2B5EF4-FFF2-40B4-BE49-F238E27FC236}">
                <a16:creationId xmlns:a16="http://schemas.microsoft.com/office/drawing/2014/main" id="{F351755E-0C0D-44DC-AE74-A7F14904BCF2}"/>
              </a:ext>
            </a:extLst>
          </p:cNvPr>
          <p:cNvSpPr/>
          <p:nvPr/>
        </p:nvSpPr>
        <p:spPr>
          <a:xfrm>
            <a:off x="9917026" y="2133459"/>
            <a:ext cx="1002272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설정 팝업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89296" y="1736619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로고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989296" y="2257042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유니티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로고 </a:t>
            </a:r>
          </a:p>
        </p:txBody>
      </p:sp>
      <p:cxnSp>
        <p:nvCxnSpPr>
          <p:cNvPr id="20" name="직선 화살표 연결선 19"/>
          <p:cNvCxnSpPr>
            <a:cxnSpLocks/>
            <a:stCxn id="17" idx="2"/>
            <a:endCxn id="19" idx="0"/>
          </p:cNvCxnSpPr>
          <p:nvPr/>
        </p:nvCxnSpPr>
        <p:spPr>
          <a:xfrm>
            <a:off x="1438921" y="1965042"/>
            <a:ext cx="0" cy="29200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992673" y="3297888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cxnSp>
        <p:nvCxnSpPr>
          <p:cNvPr id="29" name="직선 화살표 연결선 28"/>
          <p:cNvCxnSpPr>
            <a:cxnSpLocks/>
            <a:stCxn id="30" idx="2"/>
            <a:endCxn id="28" idx="0"/>
          </p:cNvCxnSpPr>
          <p:nvPr/>
        </p:nvCxnSpPr>
        <p:spPr>
          <a:xfrm>
            <a:off x="1438921" y="3005888"/>
            <a:ext cx="3377" cy="29200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989296" y="2777465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</a:p>
        </p:txBody>
      </p:sp>
      <p:cxnSp>
        <p:nvCxnSpPr>
          <p:cNvPr id="32" name="직선 화살표 연결선 31"/>
          <p:cNvCxnSpPr>
            <a:cxnSpLocks/>
            <a:stCxn id="19" idx="2"/>
            <a:endCxn id="30" idx="0"/>
          </p:cNvCxnSpPr>
          <p:nvPr/>
        </p:nvCxnSpPr>
        <p:spPr>
          <a:xfrm>
            <a:off x="1438921" y="2485465"/>
            <a:ext cx="0" cy="29200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45">
            <a:extLst>
              <a:ext uri="{FF2B5EF4-FFF2-40B4-BE49-F238E27FC236}">
                <a16:creationId xmlns:a16="http://schemas.microsoft.com/office/drawing/2014/main" id="{C01C2205-59B0-4A6F-A86A-3D8CD54A824A}"/>
              </a:ext>
            </a:extLst>
          </p:cNvPr>
          <p:cNvCxnSpPr>
            <a:cxnSpLocks/>
            <a:stCxn id="168" idx="1"/>
            <a:endCxn id="55" idx="0"/>
          </p:cNvCxnSpPr>
          <p:nvPr/>
        </p:nvCxnSpPr>
        <p:spPr>
          <a:xfrm rot="10800000" flipV="1">
            <a:off x="3540339" y="4555002"/>
            <a:ext cx="117109" cy="548554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88">
            <a:extLst>
              <a:ext uri="{FF2B5EF4-FFF2-40B4-BE49-F238E27FC236}">
                <a16:creationId xmlns:a16="http://schemas.microsoft.com/office/drawing/2014/main" id="{A52B4A73-93D5-4091-83B0-944A5C827D07}"/>
              </a:ext>
            </a:extLst>
          </p:cNvPr>
          <p:cNvSpPr/>
          <p:nvPr/>
        </p:nvSpPr>
        <p:spPr>
          <a:xfrm>
            <a:off x="8683711" y="2137150"/>
            <a:ext cx="100800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메뉴 팝업</a:t>
            </a:r>
          </a:p>
        </p:txBody>
      </p:sp>
      <p:cxnSp>
        <p:nvCxnSpPr>
          <p:cNvPr id="60" name="꺾인 연결선 45">
            <a:extLst>
              <a:ext uri="{FF2B5EF4-FFF2-40B4-BE49-F238E27FC236}">
                <a16:creationId xmlns:a16="http://schemas.microsoft.com/office/drawing/2014/main" id="{012DEF39-37A0-4DDD-9D34-B5E1BDCBA133}"/>
              </a:ext>
            </a:extLst>
          </p:cNvPr>
          <p:cNvCxnSpPr>
            <a:cxnSpLocks/>
            <a:stCxn id="179" idx="2"/>
            <a:endCxn id="59" idx="0"/>
          </p:cNvCxnSpPr>
          <p:nvPr/>
        </p:nvCxnSpPr>
        <p:spPr>
          <a:xfrm rot="5400000">
            <a:off x="4397772" y="4719648"/>
            <a:ext cx="387271" cy="38054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45">
            <a:extLst>
              <a:ext uri="{FF2B5EF4-FFF2-40B4-BE49-F238E27FC236}">
                <a16:creationId xmlns:a16="http://schemas.microsoft.com/office/drawing/2014/main" id="{624EE189-418E-4EEE-868E-93469D4DE154}"/>
              </a:ext>
            </a:extLst>
          </p:cNvPr>
          <p:cNvCxnSpPr>
            <a:cxnSpLocks/>
            <a:stCxn id="178" idx="2"/>
            <a:endCxn id="63" idx="0"/>
          </p:cNvCxnSpPr>
          <p:nvPr/>
        </p:nvCxnSpPr>
        <p:spPr>
          <a:xfrm>
            <a:off x="5299021" y="4716284"/>
            <a:ext cx="11178" cy="38727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66F33F5-7AC3-4367-A3A7-7AEF76C94B57}"/>
              </a:ext>
            </a:extLst>
          </p:cNvPr>
          <p:cNvSpPr/>
          <p:nvPr/>
        </p:nvSpPr>
        <p:spPr>
          <a:xfrm>
            <a:off x="2619409" y="2686139"/>
            <a:ext cx="875751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상점</a:t>
            </a:r>
          </a:p>
        </p:txBody>
      </p:sp>
      <p:sp>
        <p:nvSpPr>
          <p:cNvPr id="91" name="모서리가 둥근 직사각형 88">
            <a:extLst>
              <a:ext uri="{FF2B5EF4-FFF2-40B4-BE49-F238E27FC236}">
                <a16:creationId xmlns:a16="http://schemas.microsoft.com/office/drawing/2014/main" id="{C66EAA16-5C3F-4B4B-8C82-656BC827A8A5}"/>
              </a:ext>
            </a:extLst>
          </p:cNvPr>
          <p:cNvSpPr/>
          <p:nvPr/>
        </p:nvSpPr>
        <p:spPr>
          <a:xfrm>
            <a:off x="2619409" y="3111680"/>
            <a:ext cx="875751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팝업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2BA6944-0BA6-4275-AC4D-0BDE2D7D4932}"/>
              </a:ext>
            </a:extLst>
          </p:cNvPr>
          <p:cNvSpPr/>
          <p:nvPr/>
        </p:nvSpPr>
        <p:spPr>
          <a:xfrm>
            <a:off x="8683710" y="2867966"/>
            <a:ext cx="101633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미션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B72AB84-B11F-4F2A-AB41-229C83633903}"/>
              </a:ext>
            </a:extLst>
          </p:cNvPr>
          <p:cNvSpPr/>
          <p:nvPr/>
        </p:nvSpPr>
        <p:spPr>
          <a:xfrm>
            <a:off x="8683711" y="2501131"/>
            <a:ext cx="101633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업적</a:t>
            </a:r>
          </a:p>
        </p:txBody>
      </p:sp>
      <p:cxnSp>
        <p:nvCxnSpPr>
          <p:cNvPr id="102" name="꺾인 연결선 45">
            <a:extLst>
              <a:ext uri="{FF2B5EF4-FFF2-40B4-BE49-F238E27FC236}">
                <a16:creationId xmlns:a16="http://schemas.microsoft.com/office/drawing/2014/main" id="{1EA69C58-77A2-479F-A4FD-C879E01C754A}"/>
              </a:ext>
            </a:extLst>
          </p:cNvPr>
          <p:cNvCxnSpPr>
            <a:cxnSpLocks/>
            <a:stCxn id="267" idx="3"/>
            <a:endCxn id="100" idx="1"/>
          </p:cNvCxnSpPr>
          <p:nvPr/>
        </p:nvCxnSpPr>
        <p:spPr>
          <a:xfrm>
            <a:off x="8304909" y="2748272"/>
            <a:ext cx="378801" cy="23390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모서리가 둥근 직사각형 88">
            <a:extLst>
              <a:ext uri="{FF2B5EF4-FFF2-40B4-BE49-F238E27FC236}">
                <a16:creationId xmlns:a16="http://schemas.microsoft.com/office/drawing/2014/main" id="{D3F4F0F9-4B0F-452B-9ED4-D64F07C81450}"/>
              </a:ext>
            </a:extLst>
          </p:cNvPr>
          <p:cNvSpPr/>
          <p:nvPr/>
        </p:nvSpPr>
        <p:spPr>
          <a:xfrm>
            <a:off x="8498450" y="4453293"/>
            <a:ext cx="1269474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선택 팝업</a:t>
            </a:r>
          </a:p>
        </p:txBody>
      </p:sp>
      <p:cxnSp>
        <p:nvCxnSpPr>
          <p:cNvPr id="110" name="꺾인 연결선 45">
            <a:extLst>
              <a:ext uri="{FF2B5EF4-FFF2-40B4-BE49-F238E27FC236}">
                <a16:creationId xmlns:a16="http://schemas.microsoft.com/office/drawing/2014/main" id="{847507AB-1334-4822-8D17-F30343DC9F60}"/>
              </a:ext>
            </a:extLst>
          </p:cNvPr>
          <p:cNvCxnSpPr>
            <a:cxnSpLocks/>
            <a:stCxn id="169" idx="3"/>
            <a:endCxn id="105" idx="1"/>
          </p:cNvCxnSpPr>
          <p:nvPr/>
        </p:nvCxnSpPr>
        <p:spPr>
          <a:xfrm>
            <a:off x="8338204" y="4555002"/>
            <a:ext cx="160246" cy="1250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45">
            <a:extLst>
              <a:ext uri="{FF2B5EF4-FFF2-40B4-BE49-F238E27FC236}">
                <a16:creationId xmlns:a16="http://schemas.microsoft.com/office/drawing/2014/main" id="{1FDC8782-0E1C-41CC-8F6D-ED37D45180B7}"/>
              </a:ext>
            </a:extLst>
          </p:cNvPr>
          <p:cNvCxnSpPr>
            <a:cxnSpLocks/>
            <a:stCxn id="105" idx="2"/>
            <a:endCxn id="106" idx="0"/>
          </p:cNvCxnSpPr>
          <p:nvPr/>
        </p:nvCxnSpPr>
        <p:spPr>
          <a:xfrm rot="5400000">
            <a:off x="8208643" y="4112144"/>
            <a:ext cx="354973" cy="149411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45">
            <a:extLst>
              <a:ext uri="{FF2B5EF4-FFF2-40B4-BE49-F238E27FC236}">
                <a16:creationId xmlns:a16="http://schemas.microsoft.com/office/drawing/2014/main" id="{92639B7E-250E-4C44-B993-E9E72ADB03A7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>
          <a:xfrm rot="5400000">
            <a:off x="8679273" y="4582774"/>
            <a:ext cx="354973" cy="55285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45">
            <a:extLst>
              <a:ext uri="{FF2B5EF4-FFF2-40B4-BE49-F238E27FC236}">
                <a16:creationId xmlns:a16="http://schemas.microsoft.com/office/drawing/2014/main" id="{A869FC9A-C54C-4368-BC24-94470E7336CB}"/>
              </a:ext>
            </a:extLst>
          </p:cNvPr>
          <p:cNvCxnSpPr>
            <a:cxnSpLocks/>
            <a:stCxn id="105" idx="2"/>
            <a:endCxn id="108" idx="0"/>
          </p:cNvCxnSpPr>
          <p:nvPr/>
        </p:nvCxnSpPr>
        <p:spPr>
          <a:xfrm rot="16200000" flipH="1">
            <a:off x="9149903" y="4665000"/>
            <a:ext cx="354973" cy="38840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45">
            <a:extLst>
              <a:ext uri="{FF2B5EF4-FFF2-40B4-BE49-F238E27FC236}">
                <a16:creationId xmlns:a16="http://schemas.microsoft.com/office/drawing/2014/main" id="{622F058C-F82C-4FF5-81BA-6D234E07FE8D}"/>
              </a:ext>
            </a:extLst>
          </p:cNvPr>
          <p:cNvCxnSpPr>
            <a:cxnSpLocks/>
            <a:stCxn id="105" idx="2"/>
            <a:endCxn id="109" idx="0"/>
          </p:cNvCxnSpPr>
          <p:nvPr/>
        </p:nvCxnSpPr>
        <p:spPr>
          <a:xfrm rot="16200000" flipH="1">
            <a:off x="9620532" y="4194370"/>
            <a:ext cx="354973" cy="132966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모서리가 둥근 직사각형 88">
            <a:extLst>
              <a:ext uri="{FF2B5EF4-FFF2-40B4-BE49-F238E27FC236}">
                <a16:creationId xmlns:a16="http://schemas.microsoft.com/office/drawing/2014/main" id="{1A40F77B-363B-4160-999C-36C043BFAA03}"/>
              </a:ext>
            </a:extLst>
          </p:cNvPr>
          <p:cNvSpPr/>
          <p:nvPr/>
        </p:nvSpPr>
        <p:spPr>
          <a:xfrm>
            <a:off x="8498450" y="4082325"/>
            <a:ext cx="1269474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</a:t>
            </a:r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캐릭설정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팝업</a:t>
            </a:r>
          </a:p>
        </p:txBody>
      </p:sp>
      <p:cxnSp>
        <p:nvCxnSpPr>
          <p:cNvPr id="307" name="꺾인 연결선 45">
            <a:extLst>
              <a:ext uri="{FF2B5EF4-FFF2-40B4-BE49-F238E27FC236}">
                <a16:creationId xmlns:a16="http://schemas.microsoft.com/office/drawing/2014/main" id="{4DD19903-B099-4283-9F1E-C2ABBAAF59E7}"/>
              </a:ext>
            </a:extLst>
          </p:cNvPr>
          <p:cNvCxnSpPr>
            <a:cxnSpLocks/>
            <a:stCxn id="259" idx="1"/>
            <a:endCxn id="82" idx="3"/>
          </p:cNvCxnSpPr>
          <p:nvPr/>
        </p:nvCxnSpPr>
        <p:spPr>
          <a:xfrm rot="10800000" flipV="1">
            <a:off x="3495160" y="2800349"/>
            <a:ext cx="235704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꺾인 연결선 45">
            <a:extLst>
              <a:ext uri="{FF2B5EF4-FFF2-40B4-BE49-F238E27FC236}">
                <a16:creationId xmlns:a16="http://schemas.microsoft.com/office/drawing/2014/main" id="{C9FEF9FC-883C-436B-B45A-474ABC0549D6}"/>
              </a:ext>
            </a:extLst>
          </p:cNvPr>
          <p:cNvCxnSpPr>
            <a:cxnSpLocks/>
            <a:stCxn id="260" idx="1"/>
            <a:endCxn id="91" idx="3"/>
          </p:cNvCxnSpPr>
          <p:nvPr/>
        </p:nvCxnSpPr>
        <p:spPr>
          <a:xfrm rot="10800000" flipV="1">
            <a:off x="3495160" y="3225890"/>
            <a:ext cx="235704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꺾인 연결선 45">
            <a:extLst>
              <a:ext uri="{FF2B5EF4-FFF2-40B4-BE49-F238E27FC236}">
                <a16:creationId xmlns:a16="http://schemas.microsoft.com/office/drawing/2014/main" id="{C53B0912-633D-41D1-9A40-78C84D03FF17}"/>
              </a:ext>
            </a:extLst>
          </p:cNvPr>
          <p:cNvCxnSpPr>
            <a:cxnSpLocks/>
            <a:stCxn id="261" idx="1"/>
            <a:endCxn id="443" idx="3"/>
          </p:cNvCxnSpPr>
          <p:nvPr/>
        </p:nvCxnSpPr>
        <p:spPr>
          <a:xfrm rot="10800000">
            <a:off x="3495160" y="3650234"/>
            <a:ext cx="235704" cy="119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모서리가 둥근 직사각형 88">
            <a:extLst>
              <a:ext uri="{FF2B5EF4-FFF2-40B4-BE49-F238E27FC236}">
                <a16:creationId xmlns:a16="http://schemas.microsoft.com/office/drawing/2014/main" id="{EF3CA3BF-C13B-423C-B511-51BA8DFFE7B4}"/>
              </a:ext>
            </a:extLst>
          </p:cNvPr>
          <p:cNvSpPr/>
          <p:nvPr/>
        </p:nvSpPr>
        <p:spPr>
          <a:xfrm>
            <a:off x="8684799" y="1571015"/>
            <a:ext cx="1002272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 정보 팝업</a:t>
            </a:r>
          </a:p>
        </p:txBody>
      </p:sp>
      <p:cxnSp>
        <p:nvCxnSpPr>
          <p:cNvPr id="368" name="꺾인 연결선 45">
            <a:extLst>
              <a:ext uri="{FF2B5EF4-FFF2-40B4-BE49-F238E27FC236}">
                <a16:creationId xmlns:a16="http://schemas.microsoft.com/office/drawing/2014/main" id="{85712A47-85DC-4507-8BD4-3CA9E1855400}"/>
              </a:ext>
            </a:extLst>
          </p:cNvPr>
          <p:cNvCxnSpPr>
            <a:cxnSpLocks/>
            <a:stCxn id="57" idx="3"/>
            <a:endCxn id="365" idx="1"/>
          </p:cNvCxnSpPr>
          <p:nvPr/>
        </p:nvCxnSpPr>
        <p:spPr>
          <a:xfrm flipV="1">
            <a:off x="9691711" y="2247671"/>
            <a:ext cx="225315" cy="369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꺾인 연결선 45">
            <a:extLst>
              <a:ext uri="{FF2B5EF4-FFF2-40B4-BE49-F238E27FC236}">
                <a16:creationId xmlns:a16="http://schemas.microsoft.com/office/drawing/2014/main" id="{5551E8BE-0340-4569-8321-356E8B1AC1F5}"/>
              </a:ext>
            </a:extLst>
          </p:cNvPr>
          <p:cNvCxnSpPr>
            <a:cxnSpLocks/>
            <a:stCxn id="57" idx="0"/>
            <a:endCxn id="367" idx="2"/>
          </p:cNvCxnSpPr>
          <p:nvPr/>
        </p:nvCxnSpPr>
        <p:spPr>
          <a:xfrm rot="16200000" flipV="1">
            <a:off x="9017967" y="1967406"/>
            <a:ext cx="337712" cy="177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99F3809-4F2D-4C9D-8B7F-FB30B0F91352}"/>
              </a:ext>
            </a:extLst>
          </p:cNvPr>
          <p:cNvSpPr/>
          <p:nvPr/>
        </p:nvSpPr>
        <p:spPr>
          <a:xfrm>
            <a:off x="7440005" y="2146519"/>
            <a:ext cx="562799" cy="217731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87E4CC2C-BB9C-4430-96D1-6D211FC7D02D}"/>
              </a:ext>
            </a:extLst>
          </p:cNvPr>
          <p:cNvSpPr>
            <a:spLocks noChangeAspect="1"/>
          </p:cNvSpPr>
          <p:nvPr/>
        </p:nvSpPr>
        <p:spPr>
          <a:xfrm>
            <a:off x="7355411" y="2146519"/>
            <a:ext cx="188095" cy="21773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0BAF8816-E26F-4B19-8AF7-5B06D6DA9E40}"/>
              </a:ext>
            </a:extLst>
          </p:cNvPr>
          <p:cNvSpPr/>
          <p:nvPr/>
        </p:nvSpPr>
        <p:spPr>
          <a:xfrm>
            <a:off x="3904738" y="2128111"/>
            <a:ext cx="740829" cy="143043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name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33BE911-EA01-4365-B22C-04A6587BB0F5}"/>
              </a:ext>
            </a:extLst>
          </p:cNvPr>
          <p:cNvSpPr/>
          <p:nvPr/>
        </p:nvSpPr>
        <p:spPr>
          <a:xfrm>
            <a:off x="3905791" y="2273976"/>
            <a:ext cx="740829" cy="14304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EXP</a:t>
            </a: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420D5C77-B290-41C5-B17E-FE8837F64ADD}"/>
              </a:ext>
            </a:extLst>
          </p:cNvPr>
          <p:cNvSpPr>
            <a:spLocks noChangeAspect="1"/>
          </p:cNvSpPr>
          <p:nvPr/>
        </p:nvSpPr>
        <p:spPr>
          <a:xfrm>
            <a:off x="3687836" y="2123186"/>
            <a:ext cx="354549" cy="293833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796EE5D-263B-4A65-9E3F-4578F703D7B8}"/>
              </a:ext>
            </a:extLst>
          </p:cNvPr>
          <p:cNvSpPr/>
          <p:nvPr/>
        </p:nvSpPr>
        <p:spPr>
          <a:xfrm>
            <a:off x="8039572" y="2095492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ACB2900-D73B-46AE-B281-BAB34DE53AC3}"/>
              </a:ext>
            </a:extLst>
          </p:cNvPr>
          <p:cNvSpPr/>
          <p:nvPr/>
        </p:nvSpPr>
        <p:spPr>
          <a:xfrm>
            <a:off x="6717262" y="2146519"/>
            <a:ext cx="562799" cy="217731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07D9AC7B-3960-4EC0-8778-A13AE9E89C13}"/>
              </a:ext>
            </a:extLst>
          </p:cNvPr>
          <p:cNvSpPr>
            <a:spLocks noChangeAspect="1"/>
          </p:cNvSpPr>
          <p:nvPr/>
        </p:nvSpPr>
        <p:spPr>
          <a:xfrm>
            <a:off x="6632669" y="2146519"/>
            <a:ext cx="188095" cy="21773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3FB01E3-F091-4936-8100-0841865700E8}"/>
              </a:ext>
            </a:extLst>
          </p:cNvPr>
          <p:cNvSpPr/>
          <p:nvPr/>
        </p:nvSpPr>
        <p:spPr>
          <a:xfrm>
            <a:off x="3657447" y="4393719"/>
            <a:ext cx="810657" cy="3225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C8B4905-07B1-492A-A69E-83B45EF325B5}"/>
              </a:ext>
            </a:extLst>
          </p:cNvPr>
          <p:cNvSpPr/>
          <p:nvPr/>
        </p:nvSpPr>
        <p:spPr>
          <a:xfrm>
            <a:off x="7142256" y="4393719"/>
            <a:ext cx="1195948" cy="3225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AA59817-2D25-44E4-8ACA-5146C1B42749}"/>
              </a:ext>
            </a:extLst>
          </p:cNvPr>
          <p:cNvSpPr/>
          <p:nvPr/>
        </p:nvSpPr>
        <p:spPr>
          <a:xfrm>
            <a:off x="5083911" y="4388597"/>
            <a:ext cx="430220" cy="3276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craft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3C950362-6422-4828-83F2-142D39408A79}"/>
              </a:ext>
            </a:extLst>
          </p:cNvPr>
          <p:cNvSpPr/>
          <p:nvPr/>
        </p:nvSpPr>
        <p:spPr>
          <a:xfrm>
            <a:off x="4546197" y="4388597"/>
            <a:ext cx="470962" cy="3276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equip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BE7116A-ECDD-4B18-A73A-EE5C73C0599E}"/>
              </a:ext>
            </a:extLst>
          </p:cNvPr>
          <p:cNvSpPr/>
          <p:nvPr/>
        </p:nvSpPr>
        <p:spPr>
          <a:xfrm>
            <a:off x="5545043" y="2950610"/>
            <a:ext cx="1136081" cy="16595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 name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7351F335-DBAC-4249-B733-D4A05FB0E1EA}"/>
              </a:ext>
            </a:extLst>
          </p:cNvPr>
          <p:cNvSpPr>
            <a:spLocks noChangeAspect="1"/>
          </p:cNvSpPr>
          <p:nvPr/>
        </p:nvSpPr>
        <p:spPr>
          <a:xfrm>
            <a:off x="5364006" y="2894012"/>
            <a:ext cx="298466" cy="249723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DE263B74-BB79-4C8C-9676-ECD2BA692E19}"/>
              </a:ext>
            </a:extLst>
          </p:cNvPr>
          <p:cNvSpPr/>
          <p:nvPr/>
        </p:nvSpPr>
        <p:spPr>
          <a:xfrm>
            <a:off x="5272582" y="2261891"/>
            <a:ext cx="565297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notice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C442373E-3CAB-438C-8041-19D65F2EB4EF}"/>
              </a:ext>
            </a:extLst>
          </p:cNvPr>
          <p:cNvSpPr/>
          <p:nvPr/>
        </p:nvSpPr>
        <p:spPr>
          <a:xfrm>
            <a:off x="4681624" y="2261891"/>
            <a:ext cx="565297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cafe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B1EEB7F-1306-403F-A127-0462FB624DCF}"/>
              </a:ext>
            </a:extLst>
          </p:cNvPr>
          <p:cNvSpPr/>
          <p:nvPr/>
        </p:nvSpPr>
        <p:spPr>
          <a:xfrm>
            <a:off x="5996192" y="2146519"/>
            <a:ext cx="562799" cy="217731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FD692F0E-C4BA-4342-A808-D9663CF22725}"/>
              </a:ext>
            </a:extLst>
          </p:cNvPr>
          <p:cNvSpPr>
            <a:spLocks noChangeAspect="1"/>
          </p:cNvSpPr>
          <p:nvPr/>
        </p:nvSpPr>
        <p:spPr>
          <a:xfrm>
            <a:off x="5911599" y="2146519"/>
            <a:ext cx="188095" cy="21773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6AA15DAB-5AAD-403A-94D2-ED9CCBC59D48}"/>
              </a:ext>
            </a:extLst>
          </p:cNvPr>
          <p:cNvSpPr/>
          <p:nvPr/>
        </p:nvSpPr>
        <p:spPr>
          <a:xfrm>
            <a:off x="3730864" y="2651164"/>
            <a:ext cx="515048" cy="298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Store</a:t>
            </a: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F3B20BFC-4D64-4A78-82DB-9E4B770C0BA0}"/>
              </a:ext>
            </a:extLst>
          </p:cNvPr>
          <p:cNvSpPr/>
          <p:nvPr/>
        </p:nvSpPr>
        <p:spPr>
          <a:xfrm>
            <a:off x="3730864" y="3076705"/>
            <a:ext cx="515048" cy="298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event</a:t>
            </a: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F35E888-7F65-4B55-A73A-809C7C1902CE}"/>
              </a:ext>
            </a:extLst>
          </p:cNvPr>
          <p:cNvSpPr/>
          <p:nvPr/>
        </p:nvSpPr>
        <p:spPr>
          <a:xfrm>
            <a:off x="3730864" y="3502246"/>
            <a:ext cx="515048" cy="298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post</a:t>
            </a: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D04BA402-A775-4CDA-ADCA-8E9FAAA7B965}"/>
              </a:ext>
            </a:extLst>
          </p:cNvPr>
          <p:cNvSpPr/>
          <p:nvPr/>
        </p:nvSpPr>
        <p:spPr>
          <a:xfrm>
            <a:off x="7511410" y="2639406"/>
            <a:ext cx="793499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63D63073-9136-447E-B426-BF69D5975150}"/>
              </a:ext>
            </a:extLst>
          </p:cNvPr>
          <p:cNvSpPr/>
          <p:nvPr/>
        </p:nvSpPr>
        <p:spPr>
          <a:xfrm>
            <a:off x="7513316" y="2859055"/>
            <a:ext cx="793500" cy="373433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7CB37CC3-033F-4B0E-97F1-180142643296}"/>
              </a:ext>
            </a:extLst>
          </p:cNvPr>
          <p:cNvSpPr/>
          <p:nvPr/>
        </p:nvSpPr>
        <p:spPr>
          <a:xfrm>
            <a:off x="7513316" y="3254381"/>
            <a:ext cx="793500" cy="373433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D34F8E25-C532-4055-A80B-E4E14EFBAB9A}"/>
              </a:ext>
            </a:extLst>
          </p:cNvPr>
          <p:cNvSpPr/>
          <p:nvPr/>
        </p:nvSpPr>
        <p:spPr>
          <a:xfrm>
            <a:off x="7513316" y="3655178"/>
            <a:ext cx="793500" cy="373433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2BA88C58-17B8-4FF5-99AF-C3E9AB34F52A}"/>
              </a:ext>
            </a:extLst>
          </p:cNvPr>
          <p:cNvSpPr/>
          <p:nvPr/>
        </p:nvSpPr>
        <p:spPr>
          <a:xfrm>
            <a:off x="3730864" y="3927787"/>
            <a:ext cx="515048" cy="298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collect</a:t>
            </a:r>
          </a:p>
        </p:txBody>
      </p:sp>
      <p:cxnSp>
        <p:nvCxnSpPr>
          <p:cNvPr id="401" name="꺾인 연결선 45">
            <a:extLst>
              <a:ext uri="{FF2B5EF4-FFF2-40B4-BE49-F238E27FC236}">
                <a16:creationId xmlns:a16="http://schemas.microsoft.com/office/drawing/2014/main" id="{F6B6412E-A03A-49A9-B2F3-7D560E7085AF}"/>
              </a:ext>
            </a:extLst>
          </p:cNvPr>
          <p:cNvCxnSpPr>
            <a:cxnSpLocks/>
            <a:stCxn id="384" idx="1"/>
            <a:endCxn id="448" idx="3"/>
          </p:cNvCxnSpPr>
          <p:nvPr/>
        </p:nvCxnSpPr>
        <p:spPr>
          <a:xfrm rot="10800000">
            <a:off x="3495160" y="4072059"/>
            <a:ext cx="235704" cy="491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꺾인 연결선 45">
            <a:extLst>
              <a:ext uri="{FF2B5EF4-FFF2-40B4-BE49-F238E27FC236}">
                <a16:creationId xmlns:a16="http://schemas.microsoft.com/office/drawing/2014/main" id="{9007B973-1F97-49E1-8A63-4C85894F5C78}"/>
              </a:ext>
            </a:extLst>
          </p:cNvPr>
          <p:cNvCxnSpPr>
            <a:cxnSpLocks/>
            <a:stCxn id="164" idx="0"/>
            <a:endCxn id="367" idx="1"/>
          </p:cNvCxnSpPr>
          <p:nvPr/>
        </p:nvCxnSpPr>
        <p:spPr>
          <a:xfrm rot="5400000" flipH="1" flipV="1">
            <a:off x="6055976" y="-505637"/>
            <a:ext cx="437959" cy="4819688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모서리가 둥근 직사각형 88">
            <a:extLst>
              <a:ext uri="{FF2B5EF4-FFF2-40B4-BE49-F238E27FC236}">
                <a16:creationId xmlns:a16="http://schemas.microsoft.com/office/drawing/2014/main" id="{36D4CAFD-5139-428E-A84D-65F3DC9B2516}"/>
              </a:ext>
            </a:extLst>
          </p:cNvPr>
          <p:cNvSpPr/>
          <p:nvPr/>
        </p:nvSpPr>
        <p:spPr>
          <a:xfrm>
            <a:off x="2619409" y="3536021"/>
            <a:ext cx="875751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우편함 팝업</a:t>
            </a: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B11630F-2256-4DDF-99BB-8F341DC7529D}"/>
              </a:ext>
            </a:extLst>
          </p:cNvPr>
          <p:cNvSpPr/>
          <p:nvPr/>
        </p:nvSpPr>
        <p:spPr>
          <a:xfrm>
            <a:off x="2619409" y="3957847"/>
            <a:ext cx="875751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수집품</a:t>
            </a:r>
          </a:p>
        </p:txBody>
      </p:sp>
      <p:cxnSp>
        <p:nvCxnSpPr>
          <p:cNvPr id="522" name="꺾인 연결선 45">
            <a:extLst>
              <a:ext uri="{FF2B5EF4-FFF2-40B4-BE49-F238E27FC236}">
                <a16:creationId xmlns:a16="http://schemas.microsoft.com/office/drawing/2014/main" id="{B7421A45-FC0C-4E98-870D-7A4B8F25DFEF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>
          <a:xfrm rot="16200000" flipH="1">
            <a:off x="9122017" y="2431267"/>
            <a:ext cx="135558" cy="417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직선 화살표 연결선 539">
            <a:extLst>
              <a:ext uri="{FF2B5EF4-FFF2-40B4-BE49-F238E27FC236}">
                <a16:creationId xmlns:a16="http://schemas.microsoft.com/office/drawing/2014/main" id="{C563ADC1-D643-45BB-8D6A-1F643174289E}"/>
              </a:ext>
            </a:extLst>
          </p:cNvPr>
          <p:cNvCxnSpPr>
            <a:cxnSpLocks/>
            <a:stCxn id="165" idx="3"/>
            <a:endCxn id="57" idx="1"/>
          </p:cNvCxnSpPr>
          <p:nvPr/>
        </p:nvCxnSpPr>
        <p:spPr>
          <a:xfrm>
            <a:off x="8340107" y="2247047"/>
            <a:ext cx="343604" cy="431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B2684857-4E5C-4112-941F-082D95431C45}"/>
              </a:ext>
            </a:extLst>
          </p:cNvPr>
          <p:cNvSpPr/>
          <p:nvPr/>
        </p:nvSpPr>
        <p:spPr>
          <a:xfrm>
            <a:off x="6052991" y="5719573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결과창</a:t>
            </a:r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0" name="꺾인 연결선 45">
            <a:extLst>
              <a:ext uri="{FF2B5EF4-FFF2-40B4-BE49-F238E27FC236}">
                <a16:creationId xmlns:a16="http://schemas.microsoft.com/office/drawing/2014/main" id="{78F93D1D-5C92-4FF2-B1F5-2DBD66E880E4}"/>
              </a:ext>
            </a:extLst>
          </p:cNvPr>
          <p:cNvCxnSpPr>
            <a:cxnSpLocks/>
            <a:stCxn id="186" idx="0"/>
            <a:endCxn id="128" idx="2"/>
          </p:cNvCxnSpPr>
          <p:nvPr/>
        </p:nvCxnSpPr>
        <p:spPr>
          <a:xfrm rot="16200000" flipV="1">
            <a:off x="4814834" y="2112451"/>
            <a:ext cx="298128" cy="75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 45">
            <a:extLst>
              <a:ext uri="{FF2B5EF4-FFF2-40B4-BE49-F238E27FC236}">
                <a16:creationId xmlns:a16="http://schemas.microsoft.com/office/drawing/2014/main" id="{787EBEDB-2F11-4D72-8243-BE2D22A3BD9A}"/>
              </a:ext>
            </a:extLst>
          </p:cNvPr>
          <p:cNvCxnSpPr>
            <a:cxnSpLocks/>
            <a:stCxn id="184" idx="0"/>
            <a:endCxn id="127" idx="2"/>
          </p:cNvCxnSpPr>
          <p:nvPr/>
        </p:nvCxnSpPr>
        <p:spPr>
          <a:xfrm rot="5400000" flipH="1" flipV="1">
            <a:off x="5643858" y="1872902"/>
            <a:ext cx="300362" cy="477616"/>
          </a:xfrm>
          <a:prstGeom prst="bentConnector3">
            <a:avLst>
              <a:gd name="adj1" fmla="val 39852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88">
            <a:extLst>
              <a:ext uri="{FF2B5EF4-FFF2-40B4-BE49-F238E27FC236}">
                <a16:creationId xmlns:a16="http://schemas.microsoft.com/office/drawing/2014/main" id="{B0C3D78F-C43E-41B8-9E8A-580B73C1FD26}"/>
              </a:ext>
            </a:extLst>
          </p:cNvPr>
          <p:cNvSpPr/>
          <p:nvPr/>
        </p:nvSpPr>
        <p:spPr>
          <a:xfrm>
            <a:off x="5528847" y="1733106"/>
            <a:ext cx="100800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팝업</a:t>
            </a:r>
          </a:p>
        </p:txBody>
      </p:sp>
      <p:sp>
        <p:nvSpPr>
          <p:cNvPr id="128" name="모서리가 둥근 직사각형 88">
            <a:extLst>
              <a:ext uri="{FF2B5EF4-FFF2-40B4-BE49-F238E27FC236}">
                <a16:creationId xmlns:a16="http://schemas.microsoft.com/office/drawing/2014/main" id="{6460EB32-B23C-4E8A-A769-85DEA023CB64}"/>
              </a:ext>
            </a:extLst>
          </p:cNvPr>
          <p:cNvSpPr/>
          <p:nvPr/>
        </p:nvSpPr>
        <p:spPr>
          <a:xfrm>
            <a:off x="4459522" y="1735340"/>
            <a:ext cx="100800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공식카페 팝업</a:t>
            </a:r>
          </a:p>
        </p:txBody>
      </p:sp>
      <p:cxnSp>
        <p:nvCxnSpPr>
          <p:cNvPr id="193" name="꺾인 연결선 45">
            <a:extLst>
              <a:ext uri="{FF2B5EF4-FFF2-40B4-BE49-F238E27FC236}">
                <a16:creationId xmlns:a16="http://schemas.microsoft.com/office/drawing/2014/main" id="{8E36D544-8DD2-4BF4-B526-F71D0F1226EA}"/>
              </a:ext>
            </a:extLst>
          </p:cNvPr>
          <p:cNvCxnSpPr>
            <a:cxnSpLocks/>
            <a:stCxn id="100" idx="0"/>
            <a:endCxn id="101" idx="2"/>
          </p:cNvCxnSpPr>
          <p:nvPr/>
        </p:nvCxnSpPr>
        <p:spPr>
          <a:xfrm flipV="1">
            <a:off x="9191880" y="2729554"/>
            <a:ext cx="1" cy="13841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F70325CB-CF8B-4777-A37B-6A5CB4360D74}"/>
              </a:ext>
            </a:extLst>
          </p:cNvPr>
          <p:cNvSpPr>
            <a:spLocks noChangeAspect="1"/>
          </p:cNvSpPr>
          <p:nvPr/>
        </p:nvSpPr>
        <p:spPr>
          <a:xfrm>
            <a:off x="5471632" y="2197015"/>
            <a:ext cx="167196" cy="143043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8206D94E-A779-4713-9379-BDEA5ACE251A}"/>
              </a:ext>
            </a:extLst>
          </p:cNvPr>
          <p:cNvSpPr>
            <a:spLocks noChangeAspect="1"/>
          </p:cNvSpPr>
          <p:nvPr/>
        </p:nvSpPr>
        <p:spPr>
          <a:xfrm>
            <a:off x="4880674" y="2197015"/>
            <a:ext cx="167196" cy="143043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cxnSp>
        <p:nvCxnSpPr>
          <p:cNvPr id="239" name="꺾인 연결선 45">
            <a:extLst>
              <a:ext uri="{FF2B5EF4-FFF2-40B4-BE49-F238E27FC236}">
                <a16:creationId xmlns:a16="http://schemas.microsoft.com/office/drawing/2014/main" id="{00491968-77C7-41BE-B7E4-439871F79FDA}"/>
              </a:ext>
            </a:extLst>
          </p:cNvPr>
          <p:cNvCxnSpPr>
            <a:cxnSpLocks/>
            <a:stCxn id="598" idx="1"/>
            <a:endCxn id="28" idx="2"/>
          </p:cNvCxnSpPr>
          <p:nvPr/>
        </p:nvCxnSpPr>
        <p:spPr>
          <a:xfrm rot="10800000">
            <a:off x="1442299" y="3526311"/>
            <a:ext cx="4610693" cy="2307474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꺾인 연결선 45">
            <a:extLst>
              <a:ext uri="{FF2B5EF4-FFF2-40B4-BE49-F238E27FC236}">
                <a16:creationId xmlns:a16="http://schemas.microsoft.com/office/drawing/2014/main" id="{BB1B1F64-76FD-452D-88FF-A1D48066CB42}"/>
              </a:ext>
            </a:extLst>
          </p:cNvPr>
          <p:cNvCxnSpPr>
            <a:cxnSpLocks/>
            <a:endCxn id="426" idx="0"/>
          </p:cNvCxnSpPr>
          <p:nvPr/>
        </p:nvCxnSpPr>
        <p:spPr>
          <a:xfrm flipH="1">
            <a:off x="1530106" y="5221579"/>
            <a:ext cx="1572198" cy="11632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514F1EC-E508-408E-8E34-3097D1A46BE3}"/>
              </a:ext>
            </a:extLst>
          </p:cNvPr>
          <p:cNvSpPr/>
          <p:nvPr/>
        </p:nvSpPr>
        <p:spPr>
          <a:xfrm>
            <a:off x="3217584" y="5103556"/>
            <a:ext cx="645507" cy="2284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4C50448-322B-41D3-9051-DA5B6AAC6056}"/>
              </a:ext>
            </a:extLst>
          </p:cNvPr>
          <p:cNvSpPr/>
          <p:nvPr/>
        </p:nvSpPr>
        <p:spPr>
          <a:xfrm>
            <a:off x="4005954" y="5103555"/>
            <a:ext cx="790362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FFC9CA-E076-4F23-BB26-1005A713E019}"/>
              </a:ext>
            </a:extLst>
          </p:cNvPr>
          <p:cNvSpPr/>
          <p:nvPr/>
        </p:nvSpPr>
        <p:spPr>
          <a:xfrm>
            <a:off x="4939179" y="5103555"/>
            <a:ext cx="74203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EEB57C5-032B-48FE-B8F6-51090A97C5AA}"/>
              </a:ext>
            </a:extLst>
          </p:cNvPr>
          <p:cNvSpPr/>
          <p:nvPr/>
        </p:nvSpPr>
        <p:spPr>
          <a:xfrm>
            <a:off x="10048850" y="503668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이어달리기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0F34E32-47E7-4767-BD41-BD25D8075A29}"/>
              </a:ext>
            </a:extLst>
          </p:cNvPr>
          <p:cNvSpPr/>
          <p:nvPr/>
        </p:nvSpPr>
        <p:spPr>
          <a:xfrm>
            <a:off x="7225071" y="503668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준비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2C55A0B-36FA-4B6A-93FD-B1FDB4973E96}"/>
              </a:ext>
            </a:extLst>
          </p:cNvPr>
          <p:cNvSpPr/>
          <p:nvPr/>
        </p:nvSpPr>
        <p:spPr>
          <a:xfrm>
            <a:off x="8166331" y="503668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무한 준비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0F10642-E96A-4C42-8B08-2866EE1ABB83}"/>
              </a:ext>
            </a:extLst>
          </p:cNvPr>
          <p:cNvSpPr/>
          <p:nvPr/>
        </p:nvSpPr>
        <p:spPr>
          <a:xfrm>
            <a:off x="9107591" y="503668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 준비</a:t>
            </a:r>
          </a:p>
        </p:txBody>
      </p:sp>
      <p:cxnSp>
        <p:nvCxnSpPr>
          <p:cNvPr id="288" name="꺾인 연결선 45">
            <a:extLst>
              <a:ext uri="{FF2B5EF4-FFF2-40B4-BE49-F238E27FC236}">
                <a16:creationId xmlns:a16="http://schemas.microsoft.com/office/drawing/2014/main" id="{85565416-4FDD-4CC3-B0AE-37E502AC8786}"/>
              </a:ext>
            </a:extLst>
          </p:cNvPr>
          <p:cNvCxnSpPr>
            <a:cxnSpLocks/>
            <a:stCxn id="285" idx="1"/>
            <a:endCxn id="55" idx="2"/>
          </p:cNvCxnSpPr>
          <p:nvPr/>
        </p:nvCxnSpPr>
        <p:spPr>
          <a:xfrm rot="10800000" flipV="1">
            <a:off x="3540339" y="5150900"/>
            <a:ext cx="3580035" cy="181076"/>
          </a:xfrm>
          <a:prstGeom prst="bentConnector4">
            <a:avLst>
              <a:gd name="adj1" fmla="val 17680"/>
              <a:gd name="adj2" fmla="val 242968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B6EF11B4-8EBE-4C40-A6F6-76C93A5FAC51}"/>
              </a:ext>
            </a:extLst>
          </p:cNvPr>
          <p:cNvSpPr/>
          <p:nvPr/>
        </p:nvSpPr>
        <p:spPr>
          <a:xfrm>
            <a:off x="10048850" y="5727414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이어달리기 플레이</a:t>
            </a: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239FC1CA-246D-456F-AB02-E1239FEA0272}"/>
              </a:ext>
            </a:extLst>
          </p:cNvPr>
          <p:cNvSpPr/>
          <p:nvPr/>
        </p:nvSpPr>
        <p:spPr>
          <a:xfrm>
            <a:off x="7225071" y="5727414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플레이</a:t>
            </a: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9285F55F-14E5-41EC-8B14-5594C40F4CDB}"/>
              </a:ext>
            </a:extLst>
          </p:cNvPr>
          <p:cNvSpPr/>
          <p:nvPr/>
        </p:nvSpPr>
        <p:spPr>
          <a:xfrm>
            <a:off x="8166331" y="5727414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무한 플레이</a:t>
            </a: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979F8041-02AC-413C-93F0-95BEA1F98E4A}"/>
              </a:ext>
            </a:extLst>
          </p:cNvPr>
          <p:cNvSpPr/>
          <p:nvPr/>
        </p:nvSpPr>
        <p:spPr>
          <a:xfrm>
            <a:off x="9107591" y="5727414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보스플레이</a:t>
            </a:r>
          </a:p>
        </p:txBody>
      </p:sp>
      <p:cxnSp>
        <p:nvCxnSpPr>
          <p:cNvPr id="312" name="꺾인 연결선 45">
            <a:extLst>
              <a:ext uri="{FF2B5EF4-FFF2-40B4-BE49-F238E27FC236}">
                <a16:creationId xmlns:a16="http://schemas.microsoft.com/office/drawing/2014/main" id="{F43B08CE-4AC6-4276-AE9B-B7D3888BF786}"/>
              </a:ext>
            </a:extLst>
          </p:cNvPr>
          <p:cNvCxnSpPr>
            <a:cxnSpLocks/>
            <a:stCxn id="285" idx="2"/>
            <a:endCxn id="309" idx="0"/>
          </p:cNvCxnSpPr>
          <p:nvPr/>
        </p:nvCxnSpPr>
        <p:spPr>
          <a:xfrm>
            <a:off x="9031581" y="5362256"/>
            <a:ext cx="0" cy="260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 45">
            <a:extLst>
              <a:ext uri="{FF2B5EF4-FFF2-40B4-BE49-F238E27FC236}">
                <a16:creationId xmlns:a16="http://schemas.microsoft.com/office/drawing/2014/main" id="{5D6D84C1-A7B8-4229-BD6E-0888B0A851B7}"/>
              </a:ext>
            </a:extLst>
          </p:cNvPr>
          <p:cNvCxnSpPr>
            <a:cxnSpLocks/>
            <a:stCxn id="309" idx="1"/>
            <a:endCxn id="598" idx="3"/>
          </p:cNvCxnSpPr>
          <p:nvPr/>
        </p:nvCxnSpPr>
        <p:spPr>
          <a:xfrm flipH="1">
            <a:off x="6880991" y="5833785"/>
            <a:ext cx="23938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꺾인 연결선 45">
            <a:extLst>
              <a:ext uri="{FF2B5EF4-FFF2-40B4-BE49-F238E27FC236}">
                <a16:creationId xmlns:a16="http://schemas.microsoft.com/office/drawing/2014/main" id="{52260A49-1484-41CF-BEA7-6ACC665355E3}"/>
              </a:ext>
            </a:extLst>
          </p:cNvPr>
          <p:cNvCxnSpPr>
            <a:cxnSpLocks/>
            <a:stCxn id="182" idx="3"/>
            <a:endCxn id="245" idx="1"/>
          </p:cNvCxnSpPr>
          <p:nvPr/>
        </p:nvCxnSpPr>
        <p:spPr>
          <a:xfrm>
            <a:off x="6681124" y="3033588"/>
            <a:ext cx="1817326" cy="1162949"/>
          </a:xfrm>
          <a:prstGeom prst="bentConnector3">
            <a:avLst>
              <a:gd name="adj1" fmla="val 9021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꺾인 연결선 45">
            <a:extLst>
              <a:ext uri="{FF2B5EF4-FFF2-40B4-BE49-F238E27FC236}">
                <a16:creationId xmlns:a16="http://schemas.microsoft.com/office/drawing/2014/main" id="{A4BC262A-B70D-4B19-B531-3534FAF5BF1B}"/>
              </a:ext>
            </a:extLst>
          </p:cNvPr>
          <p:cNvCxnSpPr>
            <a:cxnSpLocks/>
            <a:stCxn id="100" idx="2"/>
            <a:endCxn id="158" idx="3"/>
          </p:cNvCxnSpPr>
          <p:nvPr/>
        </p:nvCxnSpPr>
        <p:spPr>
          <a:xfrm rot="5400000">
            <a:off x="8596265" y="2840234"/>
            <a:ext cx="339460" cy="851770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꺾인 연결선 45">
            <a:extLst>
              <a:ext uri="{FF2B5EF4-FFF2-40B4-BE49-F238E27FC236}">
                <a16:creationId xmlns:a16="http://schemas.microsoft.com/office/drawing/2014/main" id="{91D4BFF8-BAFA-43EB-874A-C5BD1C1D55FA}"/>
              </a:ext>
            </a:extLst>
          </p:cNvPr>
          <p:cNvCxnSpPr>
            <a:cxnSpLocks/>
            <a:stCxn id="285" idx="3"/>
            <a:endCxn id="28" idx="1"/>
          </p:cNvCxnSpPr>
          <p:nvPr/>
        </p:nvCxnSpPr>
        <p:spPr>
          <a:xfrm flipH="1" flipV="1">
            <a:off x="992673" y="3412100"/>
            <a:ext cx="9950116" cy="1738800"/>
          </a:xfrm>
          <a:prstGeom prst="bentConnector5">
            <a:avLst>
              <a:gd name="adj1" fmla="val -3216"/>
              <a:gd name="adj2" fmla="val -57642"/>
              <a:gd name="adj3" fmla="val 102297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꺾인 연결선 45">
            <a:extLst>
              <a:ext uri="{FF2B5EF4-FFF2-40B4-BE49-F238E27FC236}">
                <a16:creationId xmlns:a16="http://schemas.microsoft.com/office/drawing/2014/main" id="{216417FB-3657-457A-8124-1823EE977156}"/>
              </a:ext>
            </a:extLst>
          </p:cNvPr>
          <p:cNvCxnSpPr>
            <a:cxnSpLocks/>
            <a:stCxn id="592" idx="3"/>
            <a:endCxn id="28" idx="1"/>
          </p:cNvCxnSpPr>
          <p:nvPr/>
        </p:nvCxnSpPr>
        <p:spPr>
          <a:xfrm flipH="1" flipV="1">
            <a:off x="992673" y="3412100"/>
            <a:ext cx="9884177" cy="2429526"/>
          </a:xfrm>
          <a:prstGeom prst="bentConnector5">
            <a:avLst>
              <a:gd name="adj1" fmla="val -2981"/>
              <a:gd name="adj2" fmla="val -12914"/>
              <a:gd name="adj3" fmla="val 10231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아래쪽 화살표 260">
            <a:extLst>
              <a:ext uri="{FF2B5EF4-FFF2-40B4-BE49-F238E27FC236}">
                <a16:creationId xmlns:a16="http://schemas.microsoft.com/office/drawing/2014/main" id="{B364213D-598D-4135-9A7D-165201039C6F}"/>
              </a:ext>
            </a:extLst>
          </p:cNvPr>
          <p:cNvSpPr/>
          <p:nvPr/>
        </p:nvSpPr>
        <p:spPr>
          <a:xfrm>
            <a:off x="2381067" y="6276243"/>
            <a:ext cx="7529864" cy="371718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t">
            <a:no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다음페이지에서 계속</a:t>
            </a:r>
          </a:p>
        </p:txBody>
      </p:sp>
      <p:sp>
        <p:nvSpPr>
          <p:cNvPr id="432" name="Google Shape;545;p45">
            <a:extLst>
              <a:ext uri="{FF2B5EF4-FFF2-40B4-BE49-F238E27FC236}">
                <a16:creationId xmlns:a16="http://schemas.microsoft.com/office/drawing/2014/main" id="{EBD763CD-9532-49EC-B884-67701555C64C}"/>
              </a:ext>
            </a:extLst>
          </p:cNvPr>
          <p:cNvSpPr txBox="1"/>
          <p:nvPr/>
        </p:nvSpPr>
        <p:spPr>
          <a:xfrm>
            <a:off x="467991" y="390525"/>
            <a:ext cx="7344816" cy="52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흐름도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5104713B-4DE6-4158-9D51-0275A2E9D964}"/>
              </a:ext>
            </a:extLst>
          </p:cNvPr>
          <p:cNvSpPr/>
          <p:nvPr/>
        </p:nvSpPr>
        <p:spPr>
          <a:xfrm>
            <a:off x="9327389" y="1139044"/>
            <a:ext cx="1025651" cy="19276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페이지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묶음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51" name="꺾인 연결선 45">
            <a:extLst>
              <a:ext uri="{FF2B5EF4-FFF2-40B4-BE49-F238E27FC236}">
                <a16:creationId xmlns:a16="http://schemas.microsoft.com/office/drawing/2014/main" id="{5FF186C6-EDC9-4697-9344-C5D1DEED1B41}"/>
              </a:ext>
            </a:extLst>
          </p:cNvPr>
          <p:cNvCxnSpPr>
            <a:cxnSpLocks/>
            <a:stCxn id="82" idx="1"/>
            <a:endCxn id="28" idx="3"/>
          </p:cNvCxnSpPr>
          <p:nvPr/>
        </p:nvCxnSpPr>
        <p:spPr>
          <a:xfrm rot="10800000" flipV="1">
            <a:off x="1891923" y="2800350"/>
            <a:ext cx="727487" cy="61174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꺾인 연결선 45">
            <a:extLst>
              <a:ext uri="{FF2B5EF4-FFF2-40B4-BE49-F238E27FC236}">
                <a16:creationId xmlns:a16="http://schemas.microsoft.com/office/drawing/2014/main" id="{B4446523-3779-4540-88BA-A21FFF6A7719}"/>
              </a:ext>
            </a:extLst>
          </p:cNvPr>
          <p:cNvCxnSpPr>
            <a:cxnSpLocks/>
            <a:stCxn id="448" idx="1"/>
            <a:endCxn id="28" idx="3"/>
          </p:cNvCxnSpPr>
          <p:nvPr/>
        </p:nvCxnSpPr>
        <p:spPr>
          <a:xfrm rot="10800000">
            <a:off x="1891923" y="3412101"/>
            <a:ext cx="727487" cy="65995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자유형: 도형 425">
            <a:extLst>
              <a:ext uri="{FF2B5EF4-FFF2-40B4-BE49-F238E27FC236}">
                <a16:creationId xmlns:a16="http://schemas.microsoft.com/office/drawing/2014/main" id="{570F27BE-90FC-4F90-8C74-A857C9E2F1AB}"/>
              </a:ext>
            </a:extLst>
          </p:cNvPr>
          <p:cNvSpPr/>
          <p:nvPr/>
        </p:nvSpPr>
        <p:spPr>
          <a:xfrm>
            <a:off x="1345321" y="5141740"/>
            <a:ext cx="184785" cy="91471"/>
          </a:xfrm>
          <a:custGeom>
            <a:avLst/>
            <a:gdLst>
              <a:gd name="connsiteX0" fmla="*/ 171450 w 171450"/>
              <a:gd name="connsiteY0" fmla="*/ 0 h 11430"/>
              <a:gd name="connsiteX1" fmla="*/ 11430 w 171450"/>
              <a:gd name="connsiteY1" fmla="*/ 7620 h 11430"/>
              <a:gd name="connsiteX2" fmla="*/ 0 w 171450"/>
              <a:gd name="connsiteY2" fmla="*/ 11430 h 11430"/>
              <a:gd name="connsiteX0" fmla="*/ 171450 w 171450"/>
              <a:gd name="connsiteY0" fmla="*/ 63533 h 74963"/>
              <a:gd name="connsiteX1" fmla="*/ 26670 w 171450"/>
              <a:gd name="connsiteY1" fmla="*/ 668 h 74963"/>
              <a:gd name="connsiteX2" fmla="*/ 0 w 171450"/>
              <a:gd name="connsiteY2" fmla="*/ 74963 h 74963"/>
              <a:gd name="connsiteX0" fmla="*/ 171450 w 171450"/>
              <a:gd name="connsiteY0" fmla="*/ 62877 h 74307"/>
              <a:gd name="connsiteX1" fmla="*/ 26670 w 171450"/>
              <a:gd name="connsiteY1" fmla="*/ 12 h 74307"/>
              <a:gd name="connsiteX2" fmla="*/ 0 w 171450"/>
              <a:gd name="connsiteY2" fmla="*/ 74307 h 74307"/>
              <a:gd name="connsiteX0" fmla="*/ 171450 w 171450"/>
              <a:gd name="connsiteY0" fmla="*/ 72400 h 83830"/>
              <a:gd name="connsiteX1" fmla="*/ 81915 w 171450"/>
              <a:gd name="connsiteY1" fmla="*/ 10 h 83830"/>
              <a:gd name="connsiteX2" fmla="*/ 0 w 171450"/>
              <a:gd name="connsiteY2" fmla="*/ 83830 h 83830"/>
              <a:gd name="connsiteX0" fmla="*/ 171450 w 171450"/>
              <a:gd name="connsiteY0" fmla="*/ 93353 h 104783"/>
              <a:gd name="connsiteX1" fmla="*/ 47625 w 171450"/>
              <a:gd name="connsiteY1" fmla="*/ 8 h 104783"/>
              <a:gd name="connsiteX2" fmla="*/ 0 w 171450"/>
              <a:gd name="connsiteY2" fmla="*/ 104783 h 104783"/>
              <a:gd name="connsiteX0" fmla="*/ 184819 w 184819"/>
              <a:gd name="connsiteY0" fmla="*/ 93445 h 104875"/>
              <a:gd name="connsiteX1" fmla="*/ 60994 w 184819"/>
              <a:gd name="connsiteY1" fmla="*/ 100 h 104875"/>
              <a:gd name="connsiteX2" fmla="*/ 13369 w 184819"/>
              <a:gd name="connsiteY2" fmla="*/ 104875 h 104875"/>
              <a:gd name="connsiteX0" fmla="*/ 184819 w 184819"/>
              <a:gd name="connsiteY0" fmla="*/ 93541 h 104971"/>
              <a:gd name="connsiteX1" fmla="*/ 60994 w 184819"/>
              <a:gd name="connsiteY1" fmla="*/ 196 h 104971"/>
              <a:gd name="connsiteX2" fmla="*/ 13369 w 184819"/>
              <a:gd name="connsiteY2" fmla="*/ 104971 h 104971"/>
              <a:gd name="connsiteX0" fmla="*/ 184819 w 184819"/>
              <a:gd name="connsiteY0" fmla="*/ 93541 h 104971"/>
              <a:gd name="connsiteX1" fmla="*/ 60994 w 184819"/>
              <a:gd name="connsiteY1" fmla="*/ 196 h 104971"/>
              <a:gd name="connsiteX2" fmla="*/ 13369 w 184819"/>
              <a:gd name="connsiteY2" fmla="*/ 104971 h 104971"/>
              <a:gd name="connsiteX0" fmla="*/ 184819 w 184819"/>
              <a:gd name="connsiteY0" fmla="*/ 93589 h 105019"/>
              <a:gd name="connsiteX1" fmla="*/ 60994 w 184819"/>
              <a:gd name="connsiteY1" fmla="*/ 244 h 105019"/>
              <a:gd name="connsiteX2" fmla="*/ 13369 w 184819"/>
              <a:gd name="connsiteY2" fmla="*/ 105019 h 105019"/>
              <a:gd name="connsiteX0" fmla="*/ 175289 w 175289"/>
              <a:gd name="connsiteY0" fmla="*/ 93589 h 105019"/>
              <a:gd name="connsiteX1" fmla="*/ 74324 w 175289"/>
              <a:gd name="connsiteY1" fmla="*/ 244 h 105019"/>
              <a:gd name="connsiteX2" fmla="*/ 3839 w 175289"/>
              <a:gd name="connsiteY2" fmla="*/ 105019 h 105019"/>
              <a:gd name="connsiteX0" fmla="*/ 182880 w 182880"/>
              <a:gd name="connsiteY0" fmla="*/ 93349 h 93349"/>
              <a:gd name="connsiteX1" fmla="*/ 81915 w 182880"/>
              <a:gd name="connsiteY1" fmla="*/ 4 h 93349"/>
              <a:gd name="connsiteX2" fmla="*/ 0 w 182880"/>
              <a:gd name="connsiteY2" fmla="*/ 89539 h 93349"/>
              <a:gd name="connsiteX0" fmla="*/ 184785 w 184785"/>
              <a:gd name="connsiteY0" fmla="*/ 91441 h 91441"/>
              <a:gd name="connsiteX1" fmla="*/ 81915 w 184785"/>
              <a:gd name="connsiteY1" fmla="*/ 1 h 91441"/>
              <a:gd name="connsiteX2" fmla="*/ 0 w 184785"/>
              <a:gd name="connsiteY2" fmla="*/ 89536 h 91441"/>
              <a:gd name="connsiteX0" fmla="*/ 184785 w 184785"/>
              <a:gd name="connsiteY0" fmla="*/ 91904 h 91904"/>
              <a:gd name="connsiteX1" fmla="*/ 81915 w 184785"/>
              <a:gd name="connsiteY1" fmla="*/ 464 h 91904"/>
              <a:gd name="connsiteX2" fmla="*/ 0 w 184785"/>
              <a:gd name="connsiteY2" fmla="*/ 89999 h 91904"/>
              <a:gd name="connsiteX0" fmla="*/ 184785 w 184785"/>
              <a:gd name="connsiteY0" fmla="*/ 91441 h 91441"/>
              <a:gd name="connsiteX1" fmla="*/ 81915 w 184785"/>
              <a:gd name="connsiteY1" fmla="*/ 1 h 91441"/>
              <a:gd name="connsiteX2" fmla="*/ 0 w 184785"/>
              <a:gd name="connsiteY2" fmla="*/ 89536 h 91441"/>
              <a:gd name="connsiteX0" fmla="*/ 184785 w 184785"/>
              <a:gd name="connsiteY0" fmla="*/ 91471 h 91471"/>
              <a:gd name="connsiteX1" fmla="*/ 81915 w 184785"/>
              <a:gd name="connsiteY1" fmla="*/ 31 h 91471"/>
              <a:gd name="connsiteX2" fmla="*/ 0 w 184785"/>
              <a:gd name="connsiteY2" fmla="*/ 89566 h 9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85" h="91471">
                <a:moveTo>
                  <a:pt x="184785" y="91471"/>
                </a:moveTo>
                <a:cubicBezTo>
                  <a:pt x="157545" y="36956"/>
                  <a:pt x="156665" y="2512"/>
                  <a:pt x="81915" y="31"/>
                </a:cubicBezTo>
                <a:cubicBezTo>
                  <a:pt x="22614" y="-1937"/>
                  <a:pt x="0" y="89566"/>
                  <a:pt x="0" y="89566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2" name="꺾인 연결선 45">
            <a:extLst>
              <a:ext uri="{FF2B5EF4-FFF2-40B4-BE49-F238E27FC236}">
                <a16:creationId xmlns:a16="http://schemas.microsoft.com/office/drawing/2014/main" id="{DDD90DBF-4540-43F8-8AA6-16C251DE4333}"/>
              </a:ext>
            </a:extLst>
          </p:cNvPr>
          <p:cNvCxnSpPr>
            <a:cxnSpLocks/>
            <a:stCxn id="426" idx="2"/>
            <a:endCxn id="28" idx="1"/>
          </p:cNvCxnSpPr>
          <p:nvPr/>
        </p:nvCxnSpPr>
        <p:spPr>
          <a:xfrm flipH="1" flipV="1">
            <a:off x="992673" y="3412100"/>
            <a:ext cx="352648" cy="1819206"/>
          </a:xfrm>
          <a:prstGeom prst="bentConnector5">
            <a:avLst>
              <a:gd name="adj1" fmla="val 165084"/>
              <a:gd name="adj2" fmla="val 49323"/>
              <a:gd name="adj3" fmla="val 16482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타원 459">
            <a:extLst>
              <a:ext uri="{FF2B5EF4-FFF2-40B4-BE49-F238E27FC236}">
                <a16:creationId xmlns:a16="http://schemas.microsoft.com/office/drawing/2014/main" id="{E2F21098-97BF-49E9-83D4-94A3FDCC687A}"/>
              </a:ext>
            </a:extLst>
          </p:cNvPr>
          <p:cNvSpPr>
            <a:spLocks noChangeAspect="1"/>
          </p:cNvSpPr>
          <p:nvPr/>
        </p:nvSpPr>
        <p:spPr>
          <a:xfrm>
            <a:off x="7814112" y="2536986"/>
            <a:ext cx="188095" cy="17208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cxnSp>
        <p:nvCxnSpPr>
          <p:cNvPr id="461" name="꺾인 연결선 45">
            <a:extLst>
              <a:ext uri="{FF2B5EF4-FFF2-40B4-BE49-F238E27FC236}">
                <a16:creationId xmlns:a16="http://schemas.microsoft.com/office/drawing/2014/main" id="{347E483C-22D2-472E-939D-86B98B73BAF0}"/>
              </a:ext>
            </a:extLst>
          </p:cNvPr>
          <p:cNvCxnSpPr>
            <a:cxnSpLocks/>
            <a:stCxn id="285" idx="3"/>
            <a:endCxn id="100" idx="3"/>
          </p:cNvCxnSpPr>
          <p:nvPr/>
        </p:nvCxnSpPr>
        <p:spPr>
          <a:xfrm flipH="1" flipV="1">
            <a:off x="9700049" y="2982178"/>
            <a:ext cx="1242740" cy="2168722"/>
          </a:xfrm>
          <a:prstGeom prst="bentConnector3">
            <a:avLst>
              <a:gd name="adj1" fmla="val -18395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827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76C2091-ACEE-4D02-8058-FAB48594C4D5}"/>
              </a:ext>
            </a:extLst>
          </p:cNvPr>
          <p:cNvSpPr/>
          <p:nvPr/>
        </p:nvSpPr>
        <p:spPr>
          <a:xfrm>
            <a:off x="1802756" y="2309219"/>
            <a:ext cx="4682663" cy="26268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graphicFrame>
        <p:nvGraphicFramePr>
          <p:cNvPr id="31" name="Google Shape;551;p46"/>
          <p:cNvGraphicFramePr/>
          <p:nvPr>
            <p:extLst>
              <p:ext uri="{D42A27DB-BD31-4B8C-83A1-F6EECF244321}">
                <p14:modId xmlns:p14="http://schemas.microsoft.com/office/powerpoint/2010/main" val="1240283661"/>
              </p:ext>
            </p:extLst>
          </p:nvPr>
        </p:nvGraphicFramePr>
        <p:xfrm>
          <a:off x="8443965" y="1009606"/>
          <a:ext cx="3138428" cy="5400661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3138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6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Note</a:t>
                      </a:r>
                      <a:endParaRPr sz="12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90000" marB="90000">
                    <a:lnL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0115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좌측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: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관리의 개념에 가까운 버튼을 모음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우측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플레이와 관련된 목표를 보여주는 버튼 모음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우상단의 추가 메뉴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: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차후 로비 화면의 공간을 확보하거나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모자랄 때 버튼을 추가하기 위한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여분의 역할을 겸함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1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1" i="0" u="none" strike="sng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각 개별 버튼에 대한 설명은 다음 페이지로</a:t>
                      </a:r>
                      <a:endParaRPr lang="en-US" altLang="ko-KR" sz="1100" b="1" i="0" u="none" strike="sng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90000" marB="90000">
                    <a:lnL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33" name="Google Shape;564;p47"/>
          <p:cNvGraphicFramePr/>
          <p:nvPr>
            <p:extLst>
              <p:ext uri="{D42A27DB-BD31-4B8C-83A1-F6EECF244321}">
                <p14:modId xmlns:p14="http://schemas.microsoft.com/office/powerpoint/2010/main" val="3870979799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앱 실행 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로그인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로딩 등의 화면을 제외 하고 가장 먼저 보는 로비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중앙에 유저가 선택한 대표 캐릭터가 노출 되어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lobby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아래쪽 화살표 260"/>
          <p:cNvSpPr/>
          <p:nvPr/>
        </p:nvSpPr>
        <p:spPr>
          <a:xfrm>
            <a:off x="9575148" y="6166009"/>
            <a:ext cx="814096" cy="50006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52284" y="1655904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로고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537291" y="1655904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유니티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로고 </a:t>
            </a:r>
          </a:p>
        </p:txBody>
      </p:sp>
      <p:cxnSp>
        <p:nvCxnSpPr>
          <p:cNvPr id="20" name="직선 화살표 연결선 19"/>
          <p:cNvCxnSpPr>
            <a:stCxn id="17" idx="3"/>
            <a:endCxn id="19" idx="1"/>
          </p:cNvCxnSpPr>
          <p:nvPr/>
        </p:nvCxnSpPr>
        <p:spPr>
          <a:xfrm>
            <a:off x="1351533" y="1770116"/>
            <a:ext cx="185758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452284" y="1009604"/>
            <a:ext cx="7818156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693579" y="1652128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cxnSp>
        <p:nvCxnSpPr>
          <p:cNvPr id="29" name="직선 화살표 연결선 28"/>
          <p:cNvCxnSpPr>
            <a:cxnSpLocks/>
            <a:stCxn id="30" idx="3"/>
            <a:endCxn id="28" idx="1"/>
          </p:cNvCxnSpPr>
          <p:nvPr/>
        </p:nvCxnSpPr>
        <p:spPr>
          <a:xfrm flipV="1">
            <a:off x="3509314" y="1766340"/>
            <a:ext cx="184265" cy="504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2610065" y="1657174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</a:p>
        </p:txBody>
      </p:sp>
      <p:cxnSp>
        <p:nvCxnSpPr>
          <p:cNvPr id="32" name="직선 화살표 연결선 31"/>
          <p:cNvCxnSpPr>
            <a:stCxn id="19" idx="3"/>
            <a:endCxn id="30" idx="1"/>
          </p:cNvCxnSpPr>
          <p:nvPr/>
        </p:nvCxnSpPr>
        <p:spPr>
          <a:xfrm>
            <a:off x="2436540" y="1770116"/>
            <a:ext cx="173525" cy="127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A44FAF94-A49A-4605-BE3E-BEA65E54FA0C}"/>
              </a:ext>
            </a:extLst>
          </p:cNvPr>
          <p:cNvSpPr/>
          <p:nvPr/>
        </p:nvSpPr>
        <p:spPr>
          <a:xfrm>
            <a:off x="1802756" y="2697773"/>
            <a:ext cx="4682662" cy="19157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99F3809-4F2D-4C9D-8B7F-FB30B0F91352}"/>
              </a:ext>
            </a:extLst>
          </p:cNvPr>
          <p:cNvSpPr/>
          <p:nvPr/>
        </p:nvSpPr>
        <p:spPr>
          <a:xfrm>
            <a:off x="5585313" y="2366314"/>
            <a:ext cx="562799" cy="217731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87E4CC2C-BB9C-4430-96D1-6D211FC7D02D}"/>
              </a:ext>
            </a:extLst>
          </p:cNvPr>
          <p:cNvSpPr>
            <a:spLocks noChangeAspect="1"/>
          </p:cNvSpPr>
          <p:nvPr/>
        </p:nvSpPr>
        <p:spPr>
          <a:xfrm>
            <a:off x="5500719" y="2366314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0BAF8816-E26F-4B19-8AF7-5B06D6DA9E40}"/>
              </a:ext>
            </a:extLst>
          </p:cNvPr>
          <p:cNvSpPr/>
          <p:nvPr/>
        </p:nvSpPr>
        <p:spPr>
          <a:xfrm>
            <a:off x="2050046" y="2347906"/>
            <a:ext cx="740829" cy="143043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name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33BE911-EA01-4365-B22C-04A6587BB0F5}"/>
              </a:ext>
            </a:extLst>
          </p:cNvPr>
          <p:cNvSpPr/>
          <p:nvPr/>
        </p:nvSpPr>
        <p:spPr>
          <a:xfrm>
            <a:off x="2051099" y="2493771"/>
            <a:ext cx="740829" cy="1430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100%</a:t>
            </a: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420D5C77-B290-41C5-B17E-FE8837F64ADD}"/>
              </a:ext>
            </a:extLst>
          </p:cNvPr>
          <p:cNvSpPr>
            <a:spLocks noChangeAspect="1"/>
          </p:cNvSpPr>
          <p:nvPr/>
        </p:nvSpPr>
        <p:spPr>
          <a:xfrm>
            <a:off x="1833144" y="2342981"/>
            <a:ext cx="354549" cy="293833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796EE5D-263B-4A65-9E3F-4578F703D7B8}"/>
              </a:ext>
            </a:extLst>
          </p:cNvPr>
          <p:cNvSpPr/>
          <p:nvPr/>
        </p:nvSpPr>
        <p:spPr>
          <a:xfrm>
            <a:off x="6184880" y="2305127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MANU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ACB2900-D73B-46AE-B281-BAB34DE53AC3}"/>
              </a:ext>
            </a:extLst>
          </p:cNvPr>
          <p:cNvSpPr/>
          <p:nvPr/>
        </p:nvSpPr>
        <p:spPr>
          <a:xfrm>
            <a:off x="4862570" y="2366314"/>
            <a:ext cx="562799" cy="217731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07D9AC7B-3960-4EC0-8778-A13AE9E89C13}"/>
              </a:ext>
            </a:extLst>
          </p:cNvPr>
          <p:cNvSpPr>
            <a:spLocks noChangeAspect="1"/>
          </p:cNvSpPr>
          <p:nvPr/>
        </p:nvSpPr>
        <p:spPr>
          <a:xfrm>
            <a:off x="4777977" y="2366314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3FB01E3-F091-4936-8100-0841865700E8}"/>
              </a:ext>
            </a:extLst>
          </p:cNvPr>
          <p:cNvSpPr/>
          <p:nvPr/>
        </p:nvSpPr>
        <p:spPr>
          <a:xfrm>
            <a:off x="1802755" y="4637707"/>
            <a:ext cx="810657" cy="298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C8B4905-07B1-492A-A69E-83B45EF325B5}"/>
              </a:ext>
            </a:extLst>
          </p:cNvPr>
          <p:cNvSpPr/>
          <p:nvPr/>
        </p:nvSpPr>
        <p:spPr>
          <a:xfrm>
            <a:off x="5287564" y="4637707"/>
            <a:ext cx="1195948" cy="298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AA59817-2D25-44E4-8ACA-5146C1B42749}"/>
              </a:ext>
            </a:extLst>
          </p:cNvPr>
          <p:cNvSpPr/>
          <p:nvPr/>
        </p:nvSpPr>
        <p:spPr>
          <a:xfrm>
            <a:off x="3229219" y="4632969"/>
            <a:ext cx="430220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craft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3C950362-6422-4828-83F2-142D39408A79}"/>
              </a:ext>
            </a:extLst>
          </p:cNvPr>
          <p:cNvSpPr/>
          <p:nvPr/>
        </p:nvSpPr>
        <p:spPr>
          <a:xfrm>
            <a:off x="2691505" y="4632969"/>
            <a:ext cx="470962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equip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BE7116A-ECDD-4B18-A73A-EE5C73C0599E}"/>
              </a:ext>
            </a:extLst>
          </p:cNvPr>
          <p:cNvSpPr/>
          <p:nvPr/>
        </p:nvSpPr>
        <p:spPr>
          <a:xfrm>
            <a:off x="3690351" y="3170405"/>
            <a:ext cx="1136081" cy="16595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 name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7351F335-DBAC-4249-B733-D4A05FB0E1EA}"/>
              </a:ext>
            </a:extLst>
          </p:cNvPr>
          <p:cNvSpPr>
            <a:spLocks noChangeAspect="1"/>
          </p:cNvSpPr>
          <p:nvPr/>
        </p:nvSpPr>
        <p:spPr>
          <a:xfrm>
            <a:off x="3509314" y="3113807"/>
            <a:ext cx="298466" cy="249723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DE263B74-BB79-4C8C-9676-ECD2BA692E19}"/>
              </a:ext>
            </a:extLst>
          </p:cNvPr>
          <p:cNvSpPr/>
          <p:nvPr/>
        </p:nvSpPr>
        <p:spPr>
          <a:xfrm>
            <a:off x="3417890" y="2481686"/>
            <a:ext cx="565297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notice</a:t>
            </a: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F0623810-A0BA-4602-A15A-2345C31C50C9}"/>
              </a:ext>
            </a:extLst>
          </p:cNvPr>
          <p:cNvSpPr>
            <a:spLocks noChangeAspect="1"/>
          </p:cNvSpPr>
          <p:nvPr/>
        </p:nvSpPr>
        <p:spPr>
          <a:xfrm>
            <a:off x="3616940" y="2366314"/>
            <a:ext cx="167196" cy="193539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C442373E-3CAB-438C-8041-19D65F2EB4EF}"/>
              </a:ext>
            </a:extLst>
          </p:cNvPr>
          <p:cNvSpPr/>
          <p:nvPr/>
        </p:nvSpPr>
        <p:spPr>
          <a:xfrm>
            <a:off x="2826932" y="2481686"/>
            <a:ext cx="565297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cafe</a:t>
            </a: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89E70F00-DDAC-46A9-9F50-E81906A68F14}"/>
              </a:ext>
            </a:extLst>
          </p:cNvPr>
          <p:cNvSpPr>
            <a:spLocks noChangeAspect="1"/>
          </p:cNvSpPr>
          <p:nvPr/>
        </p:nvSpPr>
        <p:spPr>
          <a:xfrm>
            <a:off x="3025982" y="2366314"/>
            <a:ext cx="167196" cy="193539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B1EEB7F-1306-403F-A127-0462FB624DCF}"/>
              </a:ext>
            </a:extLst>
          </p:cNvPr>
          <p:cNvSpPr/>
          <p:nvPr/>
        </p:nvSpPr>
        <p:spPr>
          <a:xfrm>
            <a:off x="4141500" y="2366314"/>
            <a:ext cx="562799" cy="217731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FD692F0E-C4BA-4342-A808-D9663CF22725}"/>
              </a:ext>
            </a:extLst>
          </p:cNvPr>
          <p:cNvSpPr>
            <a:spLocks noChangeAspect="1"/>
          </p:cNvSpPr>
          <p:nvPr/>
        </p:nvSpPr>
        <p:spPr>
          <a:xfrm>
            <a:off x="4056907" y="2366314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pic>
        <p:nvPicPr>
          <p:cNvPr id="190" name="그림 189">
            <a:extLst>
              <a:ext uri="{FF2B5EF4-FFF2-40B4-BE49-F238E27FC236}">
                <a16:creationId xmlns:a16="http://schemas.microsoft.com/office/drawing/2014/main" id="{93125B68-5A66-440D-8566-8C977F3B6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710" y="3399445"/>
            <a:ext cx="314583" cy="502609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3514F1EC-E508-408E-8E34-3097D1A46BE3}"/>
              </a:ext>
            </a:extLst>
          </p:cNvPr>
          <p:cNvSpPr/>
          <p:nvPr/>
        </p:nvSpPr>
        <p:spPr>
          <a:xfrm>
            <a:off x="923245" y="5063465"/>
            <a:ext cx="645507" cy="2284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</a:p>
        </p:txBody>
      </p:sp>
      <p:cxnSp>
        <p:nvCxnSpPr>
          <p:cNvPr id="56" name="꺾인 연결선 45">
            <a:extLst>
              <a:ext uri="{FF2B5EF4-FFF2-40B4-BE49-F238E27FC236}">
                <a16:creationId xmlns:a16="http://schemas.microsoft.com/office/drawing/2014/main" id="{C01C2205-59B0-4A6F-A86A-3D8CD54A824A}"/>
              </a:ext>
            </a:extLst>
          </p:cNvPr>
          <p:cNvCxnSpPr>
            <a:cxnSpLocks/>
            <a:stCxn id="168" idx="1"/>
            <a:endCxn id="55" idx="0"/>
          </p:cNvCxnSpPr>
          <p:nvPr/>
        </p:nvCxnSpPr>
        <p:spPr>
          <a:xfrm rot="10800000" flipV="1">
            <a:off x="1245999" y="4786893"/>
            <a:ext cx="556756" cy="276572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88">
            <a:extLst>
              <a:ext uri="{FF2B5EF4-FFF2-40B4-BE49-F238E27FC236}">
                <a16:creationId xmlns:a16="http://schemas.microsoft.com/office/drawing/2014/main" id="{A52B4A73-93D5-4091-83B0-944A5C827D07}"/>
              </a:ext>
            </a:extLst>
          </p:cNvPr>
          <p:cNvSpPr/>
          <p:nvPr/>
        </p:nvSpPr>
        <p:spPr>
          <a:xfrm>
            <a:off x="6829019" y="2346785"/>
            <a:ext cx="100800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메뉴 팝업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4C50448-322B-41D3-9051-DA5B6AAC6056}"/>
              </a:ext>
            </a:extLst>
          </p:cNvPr>
          <p:cNvSpPr/>
          <p:nvPr/>
        </p:nvSpPr>
        <p:spPr>
          <a:xfrm>
            <a:off x="1982752" y="5063465"/>
            <a:ext cx="790362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</a:t>
            </a:r>
          </a:p>
        </p:txBody>
      </p:sp>
      <p:cxnSp>
        <p:nvCxnSpPr>
          <p:cNvPr id="60" name="꺾인 연결선 45">
            <a:extLst>
              <a:ext uri="{FF2B5EF4-FFF2-40B4-BE49-F238E27FC236}">
                <a16:creationId xmlns:a16="http://schemas.microsoft.com/office/drawing/2014/main" id="{012DEF39-37A0-4DDD-9D34-B5E1BDCBA133}"/>
              </a:ext>
            </a:extLst>
          </p:cNvPr>
          <p:cNvCxnSpPr>
            <a:cxnSpLocks/>
            <a:stCxn id="179" idx="2"/>
            <a:endCxn id="59" idx="0"/>
          </p:cNvCxnSpPr>
          <p:nvPr/>
        </p:nvCxnSpPr>
        <p:spPr>
          <a:xfrm rot="5400000">
            <a:off x="2588767" y="4725246"/>
            <a:ext cx="127386" cy="54905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FFC9CA-E076-4F23-BB26-1005A713E019}"/>
              </a:ext>
            </a:extLst>
          </p:cNvPr>
          <p:cNvSpPr/>
          <p:nvPr/>
        </p:nvSpPr>
        <p:spPr>
          <a:xfrm>
            <a:off x="2997583" y="5075041"/>
            <a:ext cx="74203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</a:p>
        </p:txBody>
      </p:sp>
      <p:cxnSp>
        <p:nvCxnSpPr>
          <p:cNvPr id="64" name="꺾인 연결선 45">
            <a:extLst>
              <a:ext uri="{FF2B5EF4-FFF2-40B4-BE49-F238E27FC236}">
                <a16:creationId xmlns:a16="http://schemas.microsoft.com/office/drawing/2014/main" id="{624EE189-418E-4EEE-868E-93469D4DE154}"/>
              </a:ext>
            </a:extLst>
          </p:cNvPr>
          <p:cNvCxnSpPr>
            <a:cxnSpLocks/>
            <a:stCxn id="178" idx="2"/>
            <a:endCxn id="63" idx="0"/>
          </p:cNvCxnSpPr>
          <p:nvPr/>
        </p:nvCxnSpPr>
        <p:spPr>
          <a:xfrm flipH="1">
            <a:off x="3368603" y="4936079"/>
            <a:ext cx="75726" cy="13896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45">
            <a:extLst>
              <a:ext uri="{FF2B5EF4-FFF2-40B4-BE49-F238E27FC236}">
                <a16:creationId xmlns:a16="http://schemas.microsoft.com/office/drawing/2014/main" id="{C2B86DDF-594D-442F-9E3A-B07E2422A324}"/>
              </a:ext>
            </a:extLst>
          </p:cNvPr>
          <p:cNvCxnSpPr>
            <a:cxnSpLocks/>
            <a:stCxn id="55" idx="1"/>
            <a:endCxn id="158" idx="1"/>
          </p:cNvCxnSpPr>
          <p:nvPr/>
        </p:nvCxnSpPr>
        <p:spPr>
          <a:xfrm rot="10800000" flipH="1">
            <a:off x="923244" y="3655645"/>
            <a:ext cx="879511" cy="1522031"/>
          </a:xfrm>
          <a:prstGeom prst="bentConnector3">
            <a:avLst>
              <a:gd name="adj1" fmla="val -25992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45">
            <a:extLst>
              <a:ext uri="{FF2B5EF4-FFF2-40B4-BE49-F238E27FC236}">
                <a16:creationId xmlns:a16="http://schemas.microsoft.com/office/drawing/2014/main" id="{2F62BF2F-E403-49CF-A7A2-D4CB81C49F81}"/>
              </a:ext>
            </a:extLst>
          </p:cNvPr>
          <p:cNvCxnSpPr>
            <a:cxnSpLocks/>
            <a:stCxn id="63" idx="3"/>
            <a:endCxn id="159" idx="2"/>
          </p:cNvCxnSpPr>
          <p:nvPr/>
        </p:nvCxnSpPr>
        <p:spPr>
          <a:xfrm flipV="1">
            <a:off x="3739622" y="4936079"/>
            <a:ext cx="404466" cy="253174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66F33F5-7AC3-4367-A3A7-7AEF76C94B57}"/>
              </a:ext>
            </a:extLst>
          </p:cNvPr>
          <p:cNvSpPr/>
          <p:nvPr/>
        </p:nvSpPr>
        <p:spPr>
          <a:xfrm>
            <a:off x="764717" y="2905934"/>
            <a:ext cx="875751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상점</a:t>
            </a:r>
          </a:p>
        </p:txBody>
      </p:sp>
      <p:sp>
        <p:nvSpPr>
          <p:cNvPr id="91" name="모서리가 둥근 직사각형 88">
            <a:extLst>
              <a:ext uri="{FF2B5EF4-FFF2-40B4-BE49-F238E27FC236}">
                <a16:creationId xmlns:a16="http://schemas.microsoft.com/office/drawing/2014/main" id="{C66EAA16-5C3F-4B4B-8C82-656BC827A8A5}"/>
              </a:ext>
            </a:extLst>
          </p:cNvPr>
          <p:cNvSpPr/>
          <p:nvPr/>
        </p:nvSpPr>
        <p:spPr>
          <a:xfrm>
            <a:off x="764717" y="3331475"/>
            <a:ext cx="875751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팝업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2BA6944-0BA6-4275-AC4D-0BDE2D7D4932}"/>
              </a:ext>
            </a:extLst>
          </p:cNvPr>
          <p:cNvSpPr/>
          <p:nvPr/>
        </p:nvSpPr>
        <p:spPr>
          <a:xfrm>
            <a:off x="6820680" y="2848509"/>
            <a:ext cx="68659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미션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B72AB84-B11F-4F2A-AB41-229C83633903}"/>
              </a:ext>
            </a:extLst>
          </p:cNvPr>
          <p:cNvSpPr/>
          <p:nvPr/>
        </p:nvSpPr>
        <p:spPr>
          <a:xfrm>
            <a:off x="6812641" y="3255276"/>
            <a:ext cx="68659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업적</a:t>
            </a:r>
          </a:p>
        </p:txBody>
      </p:sp>
      <p:cxnSp>
        <p:nvCxnSpPr>
          <p:cNvPr id="102" name="꺾인 연결선 45">
            <a:extLst>
              <a:ext uri="{FF2B5EF4-FFF2-40B4-BE49-F238E27FC236}">
                <a16:creationId xmlns:a16="http://schemas.microsoft.com/office/drawing/2014/main" id="{1EA69C58-77A2-479F-A4FD-C879E01C754A}"/>
              </a:ext>
            </a:extLst>
          </p:cNvPr>
          <p:cNvCxnSpPr>
            <a:cxnSpLocks/>
            <a:stCxn id="267" idx="3"/>
            <a:endCxn id="100" idx="1"/>
          </p:cNvCxnSpPr>
          <p:nvPr/>
        </p:nvCxnSpPr>
        <p:spPr>
          <a:xfrm flipV="1">
            <a:off x="6450217" y="2962721"/>
            <a:ext cx="370463" cy="534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모서리가 둥근 직사각형 88">
            <a:extLst>
              <a:ext uri="{FF2B5EF4-FFF2-40B4-BE49-F238E27FC236}">
                <a16:creationId xmlns:a16="http://schemas.microsoft.com/office/drawing/2014/main" id="{D3F4F0F9-4B0F-452B-9ED4-D64F07C81450}"/>
              </a:ext>
            </a:extLst>
          </p:cNvPr>
          <p:cNvSpPr/>
          <p:nvPr/>
        </p:nvSpPr>
        <p:spPr>
          <a:xfrm>
            <a:off x="6643758" y="4674023"/>
            <a:ext cx="1269474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선택 팝업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EEB57C5-032B-48FE-B8F6-51090A97C5AA}"/>
              </a:ext>
            </a:extLst>
          </p:cNvPr>
          <p:cNvSpPr/>
          <p:nvPr/>
        </p:nvSpPr>
        <p:spPr>
          <a:xfrm>
            <a:off x="7505582" y="5293286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준비</a:t>
            </a:r>
          </a:p>
        </p:txBody>
      </p:sp>
      <p:cxnSp>
        <p:nvCxnSpPr>
          <p:cNvPr id="110" name="꺾인 연결선 45">
            <a:extLst>
              <a:ext uri="{FF2B5EF4-FFF2-40B4-BE49-F238E27FC236}">
                <a16:creationId xmlns:a16="http://schemas.microsoft.com/office/drawing/2014/main" id="{847507AB-1334-4822-8D17-F30343DC9F60}"/>
              </a:ext>
            </a:extLst>
          </p:cNvPr>
          <p:cNvCxnSpPr>
            <a:cxnSpLocks/>
            <a:stCxn id="169" idx="3"/>
            <a:endCxn id="105" idx="1"/>
          </p:cNvCxnSpPr>
          <p:nvPr/>
        </p:nvCxnSpPr>
        <p:spPr>
          <a:xfrm>
            <a:off x="6483512" y="4786893"/>
            <a:ext cx="160246" cy="1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45">
            <a:extLst>
              <a:ext uri="{FF2B5EF4-FFF2-40B4-BE49-F238E27FC236}">
                <a16:creationId xmlns:a16="http://schemas.microsoft.com/office/drawing/2014/main" id="{1FDC8782-0E1C-41CC-8F6D-ED37D45180B7}"/>
              </a:ext>
            </a:extLst>
          </p:cNvPr>
          <p:cNvCxnSpPr>
            <a:cxnSpLocks/>
            <a:stCxn id="105" idx="2"/>
            <a:endCxn id="106" idx="0"/>
          </p:cNvCxnSpPr>
          <p:nvPr/>
        </p:nvCxnSpPr>
        <p:spPr>
          <a:xfrm rot="5400000">
            <a:off x="5991729" y="4006520"/>
            <a:ext cx="390840" cy="218269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45">
            <a:extLst>
              <a:ext uri="{FF2B5EF4-FFF2-40B4-BE49-F238E27FC236}">
                <a16:creationId xmlns:a16="http://schemas.microsoft.com/office/drawing/2014/main" id="{92639B7E-250E-4C44-B993-E9E72ADB03A7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>
          <a:xfrm rot="5400000">
            <a:off x="6462359" y="4477150"/>
            <a:ext cx="390840" cy="124143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45">
            <a:extLst>
              <a:ext uri="{FF2B5EF4-FFF2-40B4-BE49-F238E27FC236}">
                <a16:creationId xmlns:a16="http://schemas.microsoft.com/office/drawing/2014/main" id="{A869FC9A-C54C-4368-BC24-94470E7336CB}"/>
              </a:ext>
            </a:extLst>
          </p:cNvPr>
          <p:cNvCxnSpPr>
            <a:cxnSpLocks/>
            <a:stCxn id="105" idx="2"/>
            <a:endCxn id="108" idx="0"/>
          </p:cNvCxnSpPr>
          <p:nvPr/>
        </p:nvCxnSpPr>
        <p:spPr>
          <a:xfrm rot="5400000">
            <a:off x="6932989" y="4947780"/>
            <a:ext cx="390840" cy="30017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45">
            <a:extLst>
              <a:ext uri="{FF2B5EF4-FFF2-40B4-BE49-F238E27FC236}">
                <a16:creationId xmlns:a16="http://schemas.microsoft.com/office/drawing/2014/main" id="{622F058C-F82C-4FF5-81BA-6D234E07FE8D}"/>
              </a:ext>
            </a:extLst>
          </p:cNvPr>
          <p:cNvCxnSpPr>
            <a:cxnSpLocks/>
            <a:stCxn id="105" idx="2"/>
            <a:endCxn id="109" idx="0"/>
          </p:cNvCxnSpPr>
          <p:nvPr/>
        </p:nvCxnSpPr>
        <p:spPr>
          <a:xfrm rot="16200000" flipH="1">
            <a:off x="7403618" y="4777322"/>
            <a:ext cx="390840" cy="64108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45">
            <a:extLst>
              <a:ext uri="{FF2B5EF4-FFF2-40B4-BE49-F238E27FC236}">
                <a16:creationId xmlns:a16="http://schemas.microsoft.com/office/drawing/2014/main" id="{EC42C98B-0024-42A1-94E6-ECA293E66121}"/>
              </a:ext>
            </a:extLst>
          </p:cNvPr>
          <p:cNvCxnSpPr>
            <a:cxnSpLocks/>
            <a:stCxn id="55" idx="3"/>
            <a:endCxn id="59" idx="1"/>
          </p:cNvCxnSpPr>
          <p:nvPr/>
        </p:nvCxnSpPr>
        <p:spPr>
          <a:xfrm>
            <a:off x="1568752" y="5177675"/>
            <a:ext cx="414000" cy="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꺾인 연결선 45">
            <a:extLst>
              <a:ext uri="{FF2B5EF4-FFF2-40B4-BE49-F238E27FC236}">
                <a16:creationId xmlns:a16="http://schemas.microsoft.com/office/drawing/2014/main" id="{8F900FA3-F9AC-40EB-BD51-02E597A87E7E}"/>
              </a:ext>
            </a:extLst>
          </p:cNvPr>
          <p:cNvCxnSpPr>
            <a:cxnSpLocks/>
            <a:stCxn id="59" idx="3"/>
            <a:endCxn id="63" idx="1"/>
          </p:cNvCxnSpPr>
          <p:nvPr/>
        </p:nvCxnSpPr>
        <p:spPr>
          <a:xfrm>
            <a:off x="2773114" y="5177677"/>
            <a:ext cx="224469" cy="1157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45">
            <a:extLst>
              <a:ext uri="{FF2B5EF4-FFF2-40B4-BE49-F238E27FC236}">
                <a16:creationId xmlns:a16="http://schemas.microsoft.com/office/drawing/2014/main" id="{2C91103F-CFCD-4A78-8E8F-2179B6153B5E}"/>
              </a:ext>
            </a:extLst>
          </p:cNvPr>
          <p:cNvCxnSpPr>
            <a:cxnSpLocks/>
            <a:stCxn id="101" idx="2"/>
            <a:endCxn id="158" idx="3"/>
          </p:cNvCxnSpPr>
          <p:nvPr/>
        </p:nvCxnSpPr>
        <p:spPr>
          <a:xfrm rot="5400000">
            <a:off x="6734708" y="3234410"/>
            <a:ext cx="171945" cy="67052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모서리가 둥근 직사각형 88">
            <a:extLst>
              <a:ext uri="{FF2B5EF4-FFF2-40B4-BE49-F238E27FC236}">
                <a16:creationId xmlns:a16="http://schemas.microsoft.com/office/drawing/2014/main" id="{1A40F77B-363B-4160-999C-36C043BFAA03}"/>
              </a:ext>
            </a:extLst>
          </p:cNvPr>
          <p:cNvSpPr/>
          <p:nvPr/>
        </p:nvSpPr>
        <p:spPr>
          <a:xfrm>
            <a:off x="6643758" y="4302120"/>
            <a:ext cx="1269474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</a:t>
            </a:r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캐릭설정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팝업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6AA15DAB-5AAD-403A-94D2-ED9CCBC59D48}"/>
              </a:ext>
            </a:extLst>
          </p:cNvPr>
          <p:cNvSpPr/>
          <p:nvPr/>
        </p:nvSpPr>
        <p:spPr>
          <a:xfrm>
            <a:off x="1876172" y="2870959"/>
            <a:ext cx="515048" cy="298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Store</a:t>
            </a: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F3B20BFC-4D64-4A78-82DB-9E4B770C0BA0}"/>
              </a:ext>
            </a:extLst>
          </p:cNvPr>
          <p:cNvSpPr/>
          <p:nvPr/>
        </p:nvSpPr>
        <p:spPr>
          <a:xfrm>
            <a:off x="1876172" y="3296500"/>
            <a:ext cx="515048" cy="298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event</a:t>
            </a: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F35E888-7F65-4B55-A73A-809C7C1902CE}"/>
              </a:ext>
            </a:extLst>
          </p:cNvPr>
          <p:cNvSpPr/>
          <p:nvPr/>
        </p:nvSpPr>
        <p:spPr>
          <a:xfrm>
            <a:off x="1876172" y="3722041"/>
            <a:ext cx="515048" cy="298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post</a:t>
            </a: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D04BA402-A775-4CDA-ADCA-8E9FAAA7B965}"/>
              </a:ext>
            </a:extLst>
          </p:cNvPr>
          <p:cNvSpPr/>
          <p:nvPr/>
        </p:nvSpPr>
        <p:spPr>
          <a:xfrm>
            <a:off x="5656718" y="2859201"/>
            <a:ext cx="793499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63D63073-9136-447E-B426-BF69D5975150}"/>
              </a:ext>
            </a:extLst>
          </p:cNvPr>
          <p:cNvSpPr/>
          <p:nvPr/>
        </p:nvSpPr>
        <p:spPr>
          <a:xfrm>
            <a:off x="5658624" y="3078850"/>
            <a:ext cx="793500" cy="373433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7CB37CC3-033F-4B0E-97F1-180142643296}"/>
              </a:ext>
            </a:extLst>
          </p:cNvPr>
          <p:cNvSpPr/>
          <p:nvPr/>
        </p:nvSpPr>
        <p:spPr>
          <a:xfrm>
            <a:off x="5658624" y="3474176"/>
            <a:ext cx="793500" cy="373433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D34F8E25-C532-4055-A80B-E4E14EFBAB9A}"/>
              </a:ext>
            </a:extLst>
          </p:cNvPr>
          <p:cNvSpPr/>
          <p:nvPr/>
        </p:nvSpPr>
        <p:spPr>
          <a:xfrm>
            <a:off x="5658624" y="3874973"/>
            <a:ext cx="793500" cy="373433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014DEA03-4197-433F-B4D6-1FC39E7C8A8C}"/>
              </a:ext>
            </a:extLst>
          </p:cNvPr>
          <p:cNvSpPr>
            <a:spLocks noChangeAspect="1"/>
          </p:cNvSpPr>
          <p:nvPr/>
        </p:nvSpPr>
        <p:spPr>
          <a:xfrm>
            <a:off x="5975717" y="2755519"/>
            <a:ext cx="155500" cy="180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cxnSp>
        <p:nvCxnSpPr>
          <p:cNvPr id="307" name="꺾인 연결선 45">
            <a:extLst>
              <a:ext uri="{FF2B5EF4-FFF2-40B4-BE49-F238E27FC236}">
                <a16:creationId xmlns:a16="http://schemas.microsoft.com/office/drawing/2014/main" id="{4DD19903-B099-4283-9F1E-C2ABBAAF59E7}"/>
              </a:ext>
            </a:extLst>
          </p:cNvPr>
          <p:cNvCxnSpPr>
            <a:cxnSpLocks/>
            <a:stCxn id="259" idx="1"/>
            <a:endCxn id="82" idx="3"/>
          </p:cNvCxnSpPr>
          <p:nvPr/>
        </p:nvCxnSpPr>
        <p:spPr>
          <a:xfrm rot="10800000" flipV="1">
            <a:off x="1640468" y="3020144"/>
            <a:ext cx="235704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꺾인 연결선 45">
            <a:extLst>
              <a:ext uri="{FF2B5EF4-FFF2-40B4-BE49-F238E27FC236}">
                <a16:creationId xmlns:a16="http://schemas.microsoft.com/office/drawing/2014/main" id="{863BAF19-897A-4558-B0AB-951302898D9A}"/>
              </a:ext>
            </a:extLst>
          </p:cNvPr>
          <p:cNvCxnSpPr>
            <a:cxnSpLocks/>
            <a:stCxn id="82" idx="1"/>
            <a:endCxn id="158" idx="1"/>
          </p:cNvCxnSpPr>
          <p:nvPr/>
        </p:nvCxnSpPr>
        <p:spPr>
          <a:xfrm rot="10800000" flipH="1" flipV="1">
            <a:off x="764716" y="3020146"/>
            <a:ext cx="1038039" cy="635498"/>
          </a:xfrm>
          <a:prstGeom prst="bentConnector3">
            <a:avLst>
              <a:gd name="adj1" fmla="val -22022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꺾인 연결선 45">
            <a:extLst>
              <a:ext uri="{FF2B5EF4-FFF2-40B4-BE49-F238E27FC236}">
                <a16:creationId xmlns:a16="http://schemas.microsoft.com/office/drawing/2014/main" id="{C9FEF9FC-883C-436B-B45A-474ABC0549D6}"/>
              </a:ext>
            </a:extLst>
          </p:cNvPr>
          <p:cNvCxnSpPr>
            <a:cxnSpLocks/>
            <a:stCxn id="260" idx="1"/>
            <a:endCxn id="91" idx="3"/>
          </p:cNvCxnSpPr>
          <p:nvPr/>
        </p:nvCxnSpPr>
        <p:spPr>
          <a:xfrm rot="10800000" flipV="1">
            <a:off x="1640468" y="3445685"/>
            <a:ext cx="235704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꺾인 연결선 45">
            <a:extLst>
              <a:ext uri="{FF2B5EF4-FFF2-40B4-BE49-F238E27FC236}">
                <a16:creationId xmlns:a16="http://schemas.microsoft.com/office/drawing/2014/main" id="{C53B0912-633D-41D1-9A40-78C84D03FF17}"/>
              </a:ext>
            </a:extLst>
          </p:cNvPr>
          <p:cNvCxnSpPr>
            <a:cxnSpLocks/>
            <a:stCxn id="261" idx="1"/>
            <a:endCxn id="443" idx="3"/>
          </p:cNvCxnSpPr>
          <p:nvPr/>
        </p:nvCxnSpPr>
        <p:spPr>
          <a:xfrm rot="10800000">
            <a:off x="1640468" y="3870029"/>
            <a:ext cx="235704" cy="119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꺾인 연결선 45">
            <a:extLst>
              <a:ext uri="{FF2B5EF4-FFF2-40B4-BE49-F238E27FC236}">
                <a16:creationId xmlns:a16="http://schemas.microsoft.com/office/drawing/2014/main" id="{52260A49-1484-41CF-BEA7-6ACC665355E3}"/>
              </a:ext>
            </a:extLst>
          </p:cNvPr>
          <p:cNvCxnSpPr>
            <a:cxnSpLocks/>
            <a:stCxn id="182" idx="3"/>
            <a:endCxn id="245" idx="1"/>
          </p:cNvCxnSpPr>
          <p:nvPr/>
        </p:nvCxnSpPr>
        <p:spPr>
          <a:xfrm>
            <a:off x="4826432" y="3253383"/>
            <a:ext cx="1817326" cy="116294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꺾인 연결선 45">
            <a:extLst>
              <a:ext uri="{FF2B5EF4-FFF2-40B4-BE49-F238E27FC236}">
                <a16:creationId xmlns:a16="http://schemas.microsoft.com/office/drawing/2014/main" id="{18E92F36-456B-4AEC-A84A-63A209DB9177}"/>
              </a:ext>
            </a:extLst>
          </p:cNvPr>
          <p:cNvCxnSpPr>
            <a:cxnSpLocks/>
            <a:stCxn id="91" idx="1"/>
            <a:endCxn id="158" idx="1"/>
          </p:cNvCxnSpPr>
          <p:nvPr/>
        </p:nvCxnSpPr>
        <p:spPr>
          <a:xfrm rot="10800000" flipH="1" flipV="1">
            <a:off x="764716" y="3445686"/>
            <a:ext cx="1038039" cy="209957"/>
          </a:xfrm>
          <a:prstGeom prst="bentConnector3">
            <a:avLst>
              <a:gd name="adj1" fmla="val -22022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꺾인 연결선 45">
            <a:extLst>
              <a:ext uri="{FF2B5EF4-FFF2-40B4-BE49-F238E27FC236}">
                <a16:creationId xmlns:a16="http://schemas.microsoft.com/office/drawing/2014/main" id="{E16EB041-C7F4-4FFA-9490-560DF3DE7F37}"/>
              </a:ext>
            </a:extLst>
          </p:cNvPr>
          <p:cNvCxnSpPr>
            <a:cxnSpLocks/>
            <a:stCxn id="245" idx="3"/>
            <a:endCxn id="158" idx="3"/>
          </p:cNvCxnSpPr>
          <p:nvPr/>
        </p:nvCxnSpPr>
        <p:spPr>
          <a:xfrm flipH="1" flipV="1">
            <a:off x="6485418" y="3655644"/>
            <a:ext cx="1427814" cy="760688"/>
          </a:xfrm>
          <a:prstGeom prst="bentConnector3">
            <a:avLst>
              <a:gd name="adj1" fmla="val -1601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모서리가 둥근 직사각형 88">
            <a:extLst>
              <a:ext uri="{FF2B5EF4-FFF2-40B4-BE49-F238E27FC236}">
                <a16:creationId xmlns:a16="http://schemas.microsoft.com/office/drawing/2014/main" id="{F351755E-0C0D-44DC-AE74-A7F14904BCF2}"/>
              </a:ext>
            </a:extLst>
          </p:cNvPr>
          <p:cNvSpPr/>
          <p:nvPr/>
        </p:nvSpPr>
        <p:spPr>
          <a:xfrm>
            <a:off x="6831883" y="1535845"/>
            <a:ext cx="1002272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설정 팝업</a:t>
            </a:r>
          </a:p>
        </p:txBody>
      </p:sp>
      <p:sp>
        <p:nvSpPr>
          <p:cNvPr id="367" name="모서리가 둥근 직사각형 88">
            <a:extLst>
              <a:ext uri="{FF2B5EF4-FFF2-40B4-BE49-F238E27FC236}">
                <a16:creationId xmlns:a16="http://schemas.microsoft.com/office/drawing/2014/main" id="{EF3CA3BF-C13B-423C-B511-51BA8DFFE7B4}"/>
              </a:ext>
            </a:extLst>
          </p:cNvPr>
          <p:cNvSpPr/>
          <p:nvPr/>
        </p:nvSpPr>
        <p:spPr>
          <a:xfrm>
            <a:off x="6831883" y="1859082"/>
            <a:ext cx="1002272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 정보 팝업</a:t>
            </a:r>
          </a:p>
        </p:txBody>
      </p:sp>
      <p:cxnSp>
        <p:nvCxnSpPr>
          <p:cNvPr id="368" name="꺾인 연결선 45">
            <a:extLst>
              <a:ext uri="{FF2B5EF4-FFF2-40B4-BE49-F238E27FC236}">
                <a16:creationId xmlns:a16="http://schemas.microsoft.com/office/drawing/2014/main" id="{85712A47-85DC-4507-8BD4-3CA9E1855400}"/>
              </a:ext>
            </a:extLst>
          </p:cNvPr>
          <p:cNvCxnSpPr>
            <a:cxnSpLocks/>
            <a:stCxn id="57" idx="3"/>
            <a:endCxn id="365" idx="3"/>
          </p:cNvCxnSpPr>
          <p:nvPr/>
        </p:nvCxnSpPr>
        <p:spPr>
          <a:xfrm flipH="1" flipV="1">
            <a:off x="7834155" y="1650057"/>
            <a:ext cx="2864" cy="810940"/>
          </a:xfrm>
          <a:prstGeom prst="bentConnector3">
            <a:avLst>
              <a:gd name="adj1" fmla="val -7981844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꺾인 연결선 45">
            <a:extLst>
              <a:ext uri="{FF2B5EF4-FFF2-40B4-BE49-F238E27FC236}">
                <a16:creationId xmlns:a16="http://schemas.microsoft.com/office/drawing/2014/main" id="{5551E8BE-0340-4569-8321-356E8B1AC1F5}"/>
              </a:ext>
            </a:extLst>
          </p:cNvPr>
          <p:cNvCxnSpPr>
            <a:cxnSpLocks/>
            <a:stCxn id="57" idx="3"/>
            <a:endCxn id="367" idx="3"/>
          </p:cNvCxnSpPr>
          <p:nvPr/>
        </p:nvCxnSpPr>
        <p:spPr>
          <a:xfrm flipH="1" flipV="1">
            <a:off x="7834155" y="1973294"/>
            <a:ext cx="2864" cy="487703"/>
          </a:xfrm>
          <a:prstGeom prst="bentConnector3">
            <a:avLst>
              <a:gd name="adj1" fmla="val -7981844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2BA88C58-17B8-4FF5-99AF-C3E9AB34F52A}"/>
              </a:ext>
            </a:extLst>
          </p:cNvPr>
          <p:cNvSpPr/>
          <p:nvPr/>
        </p:nvSpPr>
        <p:spPr>
          <a:xfrm>
            <a:off x="1876172" y="4147582"/>
            <a:ext cx="515048" cy="298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collect</a:t>
            </a:r>
          </a:p>
        </p:txBody>
      </p:sp>
      <p:cxnSp>
        <p:nvCxnSpPr>
          <p:cNvPr id="401" name="꺾인 연결선 45">
            <a:extLst>
              <a:ext uri="{FF2B5EF4-FFF2-40B4-BE49-F238E27FC236}">
                <a16:creationId xmlns:a16="http://schemas.microsoft.com/office/drawing/2014/main" id="{F6B6412E-A03A-49A9-B2F3-7D560E7085AF}"/>
              </a:ext>
            </a:extLst>
          </p:cNvPr>
          <p:cNvCxnSpPr>
            <a:cxnSpLocks/>
            <a:stCxn id="384" idx="1"/>
            <a:endCxn id="448" idx="3"/>
          </p:cNvCxnSpPr>
          <p:nvPr/>
        </p:nvCxnSpPr>
        <p:spPr>
          <a:xfrm rot="10800000">
            <a:off x="1640468" y="4291854"/>
            <a:ext cx="235704" cy="491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꺾인 연결선 45">
            <a:extLst>
              <a:ext uri="{FF2B5EF4-FFF2-40B4-BE49-F238E27FC236}">
                <a16:creationId xmlns:a16="http://schemas.microsoft.com/office/drawing/2014/main" id="{1001A2E5-A60D-482C-8A9F-6CA653B9ED03}"/>
              </a:ext>
            </a:extLst>
          </p:cNvPr>
          <p:cNvCxnSpPr>
            <a:cxnSpLocks/>
            <a:endCxn id="158" idx="1"/>
          </p:cNvCxnSpPr>
          <p:nvPr/>
        </p:nvCxnSpPr>
        <p:spPr>
          <a:xfrm rot="10800000" flipH="1">
            <a:off x="923246" y="3655645"/>
            <a:ext cx="879510" cy="641125"/>
          </a:xfrm>
          <a:prstGeom prst="bentConnector3">
            <a:avLst>
              <a:gd name="adj1" fmla="val -25992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꺾인 연결선 45">
            <a:extLst>
              <a:ext uri="{FF2B5EF4-FFF2-40B4-BE49-F238E27FC236}">
                <a16:creationId xmlns:a16="http://schemas.microsoft.com/office/drawing/2014/main" id="{DB66CE31-004F-4269-B0D6-F80CF2D99872}"/>
              </a:ext>
            </a:extLst>
          </p:cNvPr>
          <p:cNvCxnSpPr>
            <a:cxnSpLocks/>
            <a:stCxn id="443" idx="1"/>
            <a:endCxn id="158" idx="1"/>
          </p:cNvCxnSpPr>
          <p:nvPr/>
        </p:nvCxnSpPr>
        <p:spPr>
          <a:xfrm rot="10800000" flipH="1">
            <a:off x="764716" y="3655644"/>
            <a:ext cx="1038039" cy="214384"/>
          </a:xfrm>
          <a:prstGeom prst="bentConnector3">
            <a:avLst>
              <a:gd name="adj1" fmla="val -22022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꺾인 연결선 45">
            <a:extLst>
              <a:ext uri="{FF2B5EF4-FFF2-40B4-BE49-F238E27FC236}">
                <a16:creationId xmlns:a16="http://schemas.microsoft.com/office/drawing/2014/main" id="{9007B973-1F97-49E1-8A63-4C85894F5C78}"/>
              </a:ext>
            </a:extLst>
          </p:cNvPr>
          <p:cNvCxnSpPr>
            <a:cxnSpLocks/>
            <a:stCxn id="164" idx="0"/>
            <a:endCxn id="367" idx="2"/>
          </p:cNvCxnSpPr>
          <p:nvPr/>
        </p:nvCxnSpPr>
        <p:spPr>
          <a:xfrm rot="5400000" flipH="1" flipV="1">
            <a:off x="4543981" y="-446057"/>
            <a:ext cx="255476" cy="53226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꺾인 연결선 45">
            <a:extLst>
              <a:ext uri="{FF2B5EF4-FFF2-40B4-BE49-F238E27FC236}">
                <a16:creationId xmlns:a16="http://schemas.microsoft.com/office/drawing/2014/main" id="{AE3A7885-550D-470D-BF2F-6EF0E15C5900}"/>
              </a:ext>
            </a:extLst>
          </p:cNvPr>
          <p:cNvCxnSpPr>
            <a:cxnSpLocks/>
            <a:stCxn id="367" idx="1"/>
            <a:endCxn id="28" idx="3"/>
          </p:cNvCxnSpPr>
          <p:nvPr/>
        </p:nvCxnSpPr>
        <p:spPr>
          <a:xfrm rot="10800000">
            <a:off x="4592829" y="1766340"/>
            <a:ext cx="2239055" cy="20695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모서리가 둥근 직사각형 88">
            <a:extLst>
              <a:ext uri="{FF2B5EF4-FFF2-40B4-BE49-F238E27FC236}">
                <a16:creationId xmlns:a16="http://schemas.microsoft.com/office/drawing/2014/main" id="{36D4CAFD-5139-428E-A84D-65F3DC9B2516}"/>
              </a:ext>
            </a:extLst>
          </p:cNvPr>
          <p:cNvSpPr/>
          <p:nvPr/>
        </p:nvSpPr>
        <p:spPr>
          <a:xfrm>
            <a:off x="764717" y="3755816"/>
            <a:ext cx="875751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우편함 팝업</a:t>
            </a: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B11630F-2256-4DDF-99BB-8F341DC7529D}"/>
              </a:ext>
            </a:extLst>
          </p:cNvPr>
          <p:cNvSpPr/>
          <p:nvPr/>
        </p:nvSpPr>
        <p:spPr>
          <a:xfrm>
            <a:off x="764717" y="4177642"/>
            <a:ext cx="875751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수집품</a:t>
            </a:r>
          </a:p>
        </p:txBody>
      </p:sp>
      <p:cxnSp>
        <p:nvCxnSpPr>
          <p:cNvPr id="451" name="꺾인 연결선 45">
            <a:extLst>
              <a:ext uri="{FF2B5EF4-FFF2-40B4-BE49-F238E27FC236}">
                <a16:creationId xmlns:a16="http://schemas.microsoft.com/office/drawing/2014/main" id="{A622BA6B-6B2D-4ABA-8139-F546C8088CB7}"/>
              </a:ext>
            </a:extLst>
          </p:cNvPr>
          <p:cNvCxnSpPr>
            <a:cxnSpLocks/>
            <a:stCxn id="106" idx="1"/>
            <a:endCxn id="55" idx="2"/>
          </p:cNvCxnSpPr>
          <p:nvPr/>
        </p:nvCxnSpPr>
        <p:spPr>
          <a:xfrm rot="10800000">
            <a:off x="1245999" y="5291886"/>
            <a:ext cx="3435804" cy="11561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꺾인 연결선 45">
            <a:extLst>
              <a:ext uri="{FF2B5EF4-FFF2-40B4-BE49-F238E27FC236}">
                <a16:creationId xmlns:a16="http://schemas.microsoft.com/office/drawing/2014/main" id="{52BE078D-3B75-4A4D-B103-0DD98CCA853B}"/>
              </a:ext>
            </a:extLst>
          </p:cNvPr>
          <p:cNvCxnSpPr>
            <a:cxnSpLocks/>
            <a:stCxn id="365" idx="1"/>
            <a:endCxn id="28" idx="3"/>
          </p:cNvCxnSpPr>
          <p:nvPr/>
        </p:nvCxnSpPr>
        <p:spPr>
          <a:xfrm rot="10800000" flipV="1">
            <a:off x="4592829" y="1650056"/>
            <a:ext cx="2239055" cy="11628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직선 화살표 연결선 518">
            <a:extLst>
              <a:ext uri="{FF2B5EF4-FFF2-40B4-BE49-F238E27FC236}">
                <a16:creationId xmlns:a16="http://schemas.microsoft.com/office/drawing/2014/main" id="{4F968648-2BA2-4113-AEE9-30E9DA07C8F3}"/>
              </a:ext>
            </a:extLst>
          </p:cNvPr>
          <p:cNvCxnSpPr>
            <a:cxnSpLocks/>
            <a:stCxn id="28" idx="2"/>
            <a:endCxn id="159" idx="0"/>
          </p:cNvCxnSpPr>
          <p:nvPr/>
        </p:nvCxnSpPr>
        <p:spPr>
          <a:xfrm>
            <a:off x="4143204" y="1880551"/>
            <a:ext cx="884" cy="42866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꺾인 연결선 45">
            <a:extLst>
              <a:ext uri="{FF2B5EF4-FFF2-40B4-BE49-F238E27FC236}">
                <a16:creationId xmlns:a16="http://schemas.microsoft.com/office/drawing/2014/main" id="{B7421A45-FC0C-4E98-870D-7A4B8F25DFEF}"/>
              </a:ext>
            </a:extLst>
          </p:cNvPr>
          <p:cNvCxnSpPr>
            <a:cxnSpLocks/>
            <a:stCxn id="57" idx="3"/>
            <a:endCxn id="101" idx="3"/>
          </p:cNvCxnSpPr>
          <p:nvPr/>
        </p:nvCxnSpPr>
        <p:spPr>
          <a:xfrm flipH="1">
            <a:off x="7499240" y="2460997"/>
            <a:ext cx="337779" cy="908491"/>
          </a:xfrm>
          <a:prstGeom prst="bentConnector3">
            <a:avLst>
              <a:gd name="adj1" fmla="val -67677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직선 화살표 연결선 539">
            <a:extLst>
              <a:ext uri="{FF2B5EF4-FFF2-40B4-BE49-F238E27FC236}">
                <a16:creationId xmlns:a16="http://schemas.microsoft.com/office/drawing/2014/main" id="{C563ADC1-D643-45BB-8D6A-1F643174289E}"/>
              </a:ext>
            </a:extLst>
          </p:cNvPr>
          <p:cNvCxnSpPr>
            <a:cxnSpLocks/>
            <a:stCxn id="165" idx="3"/>
            <a:endCxn id="57" idx="1"/>
          </p:cNvCxnSpPr>
          <p:nvPr/>
        </p:nvCxnSpPr>
        <p:spPr>
          <a:xfrm>
            <a:off x="6485415" y="2456682"/>
            <a:ext cx="343604" cy="431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꺾인 연결선 45">
            <a:extLst>
              <a:ext uri="{FF2B5EF4-FFF2-40B4-BE49-F238E27FC236}">
                <a16:creationId xmlns:a16="http://schemas.microsoft.com/office/drawing/2014/main" id="{70D5D278-E0BD-4317-92A4-DAB211DD4A79}"/>
              </a:ext>
            </a:extLst>
          </p:cNvPr>
          <p:cNvCxnSpPr>
            <a:cxnSpLocks/>
            <a:stCxn id="107" idx="1"/>
            <a:endCxn id="55" idx="2"/>
          </p:cNvCxnSpPr>
          <p:nvPr/>
        </p:nvCxnSpPr>
        <p:spPr>
          <a:xfrm rot="10800000">
            <a:off x="1245999" y="5291886"/>
            <a:ext cx="4377064" cy="11561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꺾인 연결선 45">
            <a:extLst>
              <a:ext uri="{FF2B5EF4-FFF2-40B4-BE49-F238E27FC236}">
                <a16:creationId xmlns:a16="http://schemas.microsoft.com/office/drawing/2014/main" id="{0EBD895F-6C51-44DA-A77F-625479C07EB8}"/>
              </a:ext>
            </a:extLst>
          </p:cNvPr>
          <p:cNvCxnSpPr>
            <a:cxnSpLocks/>
            <a:stCxn id="108" idx="1"/>
            <a:endCxn id="55" idx="2"/>
          </p:cNvCxnSpPr>
          <p:nvPr/>
        </p:nvCxnSpPr>
        <p:spPr>
          <a:xfrm rot="10800000">
            <a:off x="1245999" y="5291886"/>
            <a:ext cx="5318324" cy="11561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꺾인 연결선 45">
            <a:extLst>
              <a:ext uri="{FF2B5EF4-FFF2-40B4-BE49-F238E27FC236}">
                <a16:creationId xmlns:a16="http://schemas.microsoft.com/office/drawing/2014/main" id="{5FB0D022-7320-4C14-A859-B61B6A91A455}"/>
              </a:ext>
            </a:extLst>
          </p:cNvPr>
          <p:cNvCxnSpPr>
            <a:cxnSpLocks/>
            <a:stCxn id="109" idx="1"/>
            <a:endCxn id="55" idx="2"/>
          </p:cNvCxnSpPr>
          <p:nvPr/>
        </p:nvCxnSpPr>
        <p:spPr>
          <a:xfrm rot="10800000">
            <a:off x="1246000" y="5291886"/>
            <a:ext cx="6259583" cy="11561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0F34E32-47E7-4767-BD41-BD25D8075A29}"/>
              </a:ext>
            </a:extLst>
          </p:cNvPr>
          <p:cNvSpPr/>
          <p:nvPr/>
        </p:nvSpPr>
        <p:spPr>
          <a:xfrm>
            <a:off x="4681803" y="5293286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준비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2C55A0B-36FA-4B6A-93FD-B1FDB4973E96}"/>
              </a:ext>
            </a:extLst>
          </p:cNvPr>
          <p:cNvSpPr/>
          <p:nvPr/>
        </p:nvSpPr>
        <p:spPr>
          <a:xfrm>
            <a:off x="5623063" y="5293286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무한 준비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0F10642-E96A-4C42-8B08-2866EE1ABB83}"/>
              </a:ext>
            </a:extLst>
          </p:cNvPr>
          <p:cNvSpPr/>
          <p:nvPr/>
        </p:nvSpPr>
        <p:spPr>
          <a:xfrm>
            <a:off x="6564323" y="5293286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 준비</a:t>
            </a: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B2684857-4E5C-4112-941F-082D95431C45}"/>
              </a:ext>
            </a:extLst>
          </p:cNvPr>
          <p:cNvSpPr/>
          <p:nvPr/>
        </p:nvSpPr>
        <p:spPr>
          <a:xfrm>
            <a:off x="3726426" y="5728750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결과창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07" name="꺾인 연결선 45">
            <a:extLst>
              <a:ext uri="{FF2B5EF4-FFF2-40B4-BE49-F238E27FC236}">
                <a16:creationId xmlns:a16="http://schemas.microsoft.com/office/drawing/2014/main" id="{E6FCE58A-AD90-42F6-A13F-60D080330B2C}"/>
              </a:ext>
            </a:extLst>
          </p:cNvPr>
          <p:cNvCxnSpPr>
            <a:cxnSpLocks/>
            <a:stCxn id="592" idx="2"/>
            <a:endCxn id="598" idx="2"/>
          </p:cNvCxnSpPr>
          <p:nvPr/>
        </p:nvCxnSpPr>
        <p:spPr>
          <a:xfrm rot="5400000">
            <a:off x="6027320" y="4064911"/>
            <a:ext cx="5368" cy="3779156"/>
          </a:xfrm>
          <a:prstGeom prst="bentConnector3">
            <a:avLst>
              <a:gd name="adj1" fmla="val 4358569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B6EF11B4-8EBE-4C40-A6F6-76C93A5FAC51}"/>
              </a:ext>
            </a:extLst>
          </p:cNvPr>
          <p:cNvSpPr/>
          <p:nvPr/>
        </p:nvSpPr>
        <p:spPr>
          <a:xfrm>
            <a:off x="7505582" y="5723382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플레이</a:t>
            </a: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239FC1CA-246D-456F-AB02-E1239FEA0272}"/>
              </a:ext>
            </a:extLst>
          </p:cNvPr>
          <p:cNvSpPr/>
          <p:nvPr/>
        </p:nvSpPr>
        <p:spPr>
          <a:xfrm>
            <a:off x="4681803" y="5723382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플레이</a:t>
            </a: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9285F55F-14E5-41EC-8B14-5594C40F4CDB}"/>
              </a:ext>
            </a:extLst>
          </p:cNvPr>
          <p:cNvSpPr/>
          <p:nvPr/>
        </p:nvSpPr>
        <p:spPr>
          <a:xfrm>
            <a:off x="5623063" y="5723382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무한 플레이</a:t>
            </a: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979F8041-02AC-413C-93F0-95BEA1F98E4A}"/>
              </a:ext>
            </a:extLst>
          </p:cNvPr>
          <p:cNvSpPr/>
          <p:nvPr/>
        </p:nvSpPr>
        <p:spPr>
          <a:xfrm>
            <a:off x="6564323" y="5723382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보스플레이</a:t>
            </a:r>
          </a:p>
        </p:txBody>
      </p:sp>
      <p:cxnSp>
        <p:nvCxnSpPr>
          <p:cNvPr id="615" name="꺾인 연결선 45">
            <a:extLst>
              <a:ext uri="{FF2B5EF4-FFF2-40B4-BE49-F238E27FC236}">
                <a16:creationId xmlns:a16="http://schemas.microsoft.com/office/drawing/2014/main" id="{511AD3A4-3EEC-485F-BFB7-D229C916BA31}"/>
              </a:ext>
            </a:extLst>
          </p:cNvPr>
          <p:cNvCxnSpPr>
            <a:cxnSpLocks/>
            <a:stCxn id="598" idx="0"/>
            <a:endCxn id="159" idx="2"/>
          </p:cNvCxnSpPr>
          <p:nvPr/>
        </p:nvCxnSpPr>
        <p:spPr>
          <a:xfrm rot="5400000" flipH="1" flipV="1">
            <a:off x="3745922" y="5330584"/>
            <a:ext cx="792671" cy="366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6" name="꺾인 연결선 45">
            <a:extLst>
              <a:ext uri="{FF2B5EF4-FFF2-40B4-BE49-F238E27FC236}">
                <a16:creationId xmlns:a16="http://schemas.microsoft.com/office/drawing/2014/main" id="{426BB985-3276-4FEA-8103-AA4A3BEC3F0B}"/>
              </a:ext>
            </a:extLst>
          </p:cNvPr>
          <p:cNvCxnSpPr>
            <a:cxnSpLocks/>
            <a:stCxn id="105" idx="3"/>
            <a:endCxn id="158" idx="3"/>
          </p:cNvCxnSpPr>
          <p:nvPr/>
        </p:nvCxnSpPr>
        <p:spPr>
          <a:xfrm flipH="1" flipV="1">
            <a:off x="6485418" y="3655644"/>
            <a:ext cx="1427814" cy="1132591"/>
          </a:xfrm>
          <a:prstGeom prst="bentConnector3">
            <a:avLst>
              <a:gd name="adj1" fmla="val -1601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꺾인 연결선 45">
            <a:extLst>
              <a:ext uri="{FF2B5EF4-FFF2-40B4-BE49-F238E27FC236}">
                <a16:creationId xmlns:a16="http://schemas.microsoft.com/office/drawing/2014/main" id="{187D11E3-6B2D-43A9-9482-58089A23667D}"/>
              </a:ext>
            </a:extLst>
          </p:cNvPr>
          <p:cNvCxnSpPr>
            <a:cxnSpLocks/>
            <a:stCxn id="595" idx="2"/>
            <a:endCxn id="598" idx="2"/>
          </p:cNvCxnSpPr>
          <p:nvPr/>
        </p:nvCxnSpPr>
        <p:spPr>
          <a:xfrm rot="5400000">
            <a:off x="5556691" y="4535541"/>
            <a:ext cx="5368" cy="2837897"/>
          </a:xfrm>
          <a:prstGeom prst="bentConnector3">
            <a:avLst>
              <a:gd name="adj1" fmla="val 4358569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꺾인 연결선 45">
            <a:extLst>
              <a:ext uri="{FF2B5EF4-FFF2-40B4-BE49-F238E27FC236}">
                <a16:creationId xmlns:a16="http://schemas.microsoft.com/office/drawing/2014/main" id="{3E88C250-80AC-42B8-820B-B191C10AE805}"/>
              </a:ext>
            </a:extLst>
          </p:cNvPr>
          <p:cNvCxnSpPr>
            <a:cxnSpLocks/>
            <a:stCxn id="594" idx="2"/>
            <a:endCxn id="598" idx="2"/>
          </p:cNvCxnSpPr>
          <p:nvPr/>
        </p:nvCxnSpPr>
        <p:spPr>
          <a:xfrm rot="5400000">
            <a:off x="5086061" y="5006171"/>
            <a:ext cx="5368" cy="1896637"/>
          </a:xfrm>
          <a:prstGeom prst="bentConnector3">
            <a:avLst>
              <a:gd name="adj1" fmla="val 4358569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꺾인 연결선 45">
            <a:extLst>
              <a:ext uri="{FF2B5EF4-FFF2-40B4-BE49-F238E27FC236}">
                <a16:creationId xmlns:a16="http://schemas.microsoft.com/office/drawing/2014/main" id="{622205C6-07AD-4515-A3F5-7A86266A065E}"/>
              </a:ext>
            </a:extLst>
          </p:cNvPr>
          <p:cNvCxnSpPr>
            <a:cxnSpLocks/>
            <a:stCxn id="593" idx="2"/>
            <a:endCxn id="598" idx="2"/>
          </p:cNvCxnSpPr>
          <p:nvPr/>
        </p:nvCxnSpPr>
        <p:spPr>
          <a:xfrm rot="5400000">
            <a:off x="4615431" y="5476801"/>
            <a:ext cx="5368" cy="955377"/>
          </a:xfrm>
          <a:prstGeom prst="bentConnector3">
            <a:avLst>
              <a:gd name="adj1" fmla="val 4358569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 45">
            <a:extLst>
              <a:ext uri="{FF2B5EF4-FFF2-40B4-BE49-F238E27FC236}">
                <a16:creationId xmlns:a16="http://schemas.microsoft.com/office/drawing/2014/main" id="{78F93D1D-5C92-4FF2-B1F5-2DBD66E880E4}"/>
              </a:ext>
            </a:extLst>
          </p:cNvPr>
          <p:cNvCxnSpPr>
            <a:cxnSpLocks/>
            <a:stCxn id="187" idx="0"/>
            <a:endCxn id="128" idx="3"/>
          </p:cNvCxnSpPr>
          <p:nvPr/>
        </p:nvCxnSpPr>
        <p:spPr>
          <a:xfrm rot="16200000" flipH="1" flipV="1">
            <a:off x="2253229" y="1568187"/>
            <a:ext cx="58224" cy="1654478"/>
          </a:xfrm>
          <a:prstGeom prst="bentConnector4">
            <a:avLst>
              <a:gd name="adj1" fmla="val -392622"/>
              <a:gd name="adj2" fmla="val 86147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 45">
            <a:extLst>
              <a:ext uri="{FF2B5EF4-FFF2-40B4-BE49-F238E27FC236}">
                <a16:creationId xmlns:a16="http://schemas.microsoft.com/office/drawing/2014/main" id="{787EBEDB-2F11-4D72-8243-BE2D22A3BD9A}"/>
              </a:ext>
            </a:extLst>
          </p:cNvPr>
          <p:cNvCxnSpPr>
            <a:cxnSpLocks/>
            <a:stCxn id="185" idx="0"/>
            <a:endCxn id="127" idx="3"/>
          </p:cNvCxnSpPr>
          <p:nvPr/>
        </p:nvCxnSpPr>
        <p:spPr>
          <a:xfrm rot="16200000" flipV="1">
            <a:off x="2441228" y="1107003"/>
            <a:ext cx="276356" cy="2242265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88">
            <a:extLst>
              <a:ext uri="{FF2B5EF4-FFF2-40B4-BE49-F238E27FC236}">
                <a16:creationId xmlns:a16="http://schemas.microsoft.com/office/drawing/2014/main" id="{B0C3D78F-C43E-41B8-9E8A-580B73C1FD26}"/>
              </a:ext>
            </a:extLst>
          </p:cNvPr>
          <p:cNvSpPr/>
          <p:nvPr/>
        </p:nvSpPr>
        <p:spPr>
          <a:xfrm>
            <a:off x="450273" y="1975746"/>
            <a:ext cx="100800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팝업</a:t>
            </a:r>
          </a:p>
        </p:txBody>
      </p:sp>
      <p:sp>
        <p:nvSpPr>
          <p:cNvPr id="128" name="모서리가 둥근 직사각형 88">
            <a:extLst>
              <a:ext uri="{FF2B5EF4-FFF2-40B4-BE49-F238E27FC236}">
                <a16:creationId xmlns:a16="http://schemas.microsoft.com/office/drawing/2014/main" id="{6460EB32-B23C-4E8A-A769-85DEA023CB64}"/>
              </a:ext>
            </a:extLst>
          </p:cNvPr>
          <p:cNvSpPr/>
          <p:nvPr/>
        </p:nvSpPr>
        <p:spPr>
          <a:xfrm>
            <a:off x="447102" y="2310326"/>
            <a:ext cx="100800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공식카페 팝업</a:t>
            </a:r>
          </a:p>
        </p:txBody>
      </p:sp>
      <p:cxnSp>
        <p:nvCxnSpPr>
          <p:cNvPr id="140" name="꺾인 연결선 45">
            <a:extLst>
              <a:ext uri="{FF2B5EF4-FFF2-40B4-BE49-F238E27FC236}">
                <a16:creationId xmlns:a16="http://schemas.microsoft.com/office/drawing/2014/main" id="{B47B46A6-3E01-4929-B4F1-600A21439B6B}"/>
              </a:ext>
            </a:extLst>
          </p:cNvPr>
          <p:cNvCxnSpPr>
            <a:cxnSpLocks/>
            <a:stCxn id="106" idx="2"/>
            <a:endCxn id="593" idx="0"/>
          </p:cNvCxnSpPr>
          <p:nvPr/>
        </p:nvCxnSpPr>
        <p:spPr>
          <a:xfrm rot="5400000">
            <a:off x="4994967" y="5622545"/>
            <a:ext cx="20167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45">
            <a:extLst>
              <a:ext uri="{FF2B5EF4-FFF2-40B4-BE49-F238E27FC236}">
                <a16:creationId xmlns:a16="http://schemas.microsoft.com/office/drawing/2014/main" id="{15FAFB0C-BE2E-4831-96B7-D29BFD6A5188}"/>
              </a:ext>
            </a:extLst>
          </p:cNvPr>
          <p:cNvCxnSpPr>
            <a:cxnSpLocks/>
            <a:stCxn id="107" idx="2"/>
            <a:endCxn id="594" idx="0"/>
          </p:cNvCxnSpPr>
          <p:nvPr/>
        </p:nvCxnSpPr>
        <p:spPr>
          <a:xfrm rot="5400000">
            <a:off x="5936227" y="5622545"/>
            <a:ext cx="20167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 45">
            <a:extLst>
              <a:ext uri="{FF2B5EF4-FFF2-40B4-BE49-F238E27FC236}">
                <a16:creationId xmlns:a16="http://schemas.microsoft.com/office/drawing/2014/main" id="{DD304E4D-14C0-4839-99DE-6DDA59AC6FDB}"/>
              </a:ext>
            </a:extLst>
          </p:cNvPr>
          <p:cNvCxnSpPr>
            <a:cxnSpLocks/>
            <a:stCxn id="108" idx="2"/>
            <a:endCxn id="595" idx="0"/>
          </p:cNvCxnSpPr>
          <p:nvPr/>
        </p:nvCxnSpPr>
        <p:spPr>
          <a:xfrm rot="5400000">
            <a:off x="6877487" y="5622545"/>
            <a:ext cx="20167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 45">
            <a:extLst>
              <a:ext uri="{FF2B5EF4-FFF2-40B4-BE49-F238E27FC236}">
                <a16:creationId xmlns:a16="http://schemas.microsoft.com/office/drawing/2014/main" id="{60C9D8CB-00B3-4716-93D3-2BC54D1AD4C2}"/>
              </a:ext>
            </a:extLst>
          </p:cNvPr>
          <p:cNvCxnSpPr>
            <a:cxnSpLocks/>
            <a:stCxn id="109" idx="2"/>
            <a:endCxn id="592" idx="0"/>
          </p:cNvCxnSpPr>
          <p:nvPr/>
        </p:nvCxnSpPr>
        <p:spPr>
          <a:xfrm rot="5400000">
            <a:off x="7818746" y="5622545"/>
            <a:ext cx="20167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37FAB01-3451-4CC5-A253-5754617E2C94}"/>
              </a:ext>
            </a:extLst>
          </p:cNvPr>
          <p:cNvSpPr/>
          <p:nvPr/>
        </p:nvSpPr>
        <p:spPr>
          <a:xfrm>
            <a:off x="1382465" y="112472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B16975C-6348-4890-B787-E6A1985A232B}"/>
              </a:ext>
            </a:extLst>
          </p:cNvPr>
          <p:cNvSpPr/>
          <p:nvPr/>
        </p:nvSpPr>
        <p:spPr>
          <a:xfrm>
            <a:off x="4548028" y="1137987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172" name="모서리가 둥근 직사각형 20">
            <a:extLst>
              <a:ext uri="{FF2B5EF4-FFF2-40B4-BE49-F238E27FC236}">
                <a16:creationId xmlns:a16="http://schemas.microsoft.com/office/drawing/2014/main" id="{F42ABD9F-429B-42A1-903C-5369EA8E0400}"/>
              </a:ext>
            </a:extLst>
          </p:cNvPr>
          <p:cNvSpPr/>
          <p:nvPr/>
        </p:nvSpPr>
        <p:spPr>
          <a:xfrm>
            <a:off x="6508729" y="1125638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BE15DEB0-8865-418C-AB45-FDD82BA51568}"/>
              </a:ext>
            </a:extLst>
          </p:cNvPr>
          <p:cNvSpPr/>
          <p:nvPr/>
        </p:nvSpPr>
        <p:spPr>
          <a:xfrm>
            <a:off x="2434246" y="113798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F0AF6E5-1FA4-423F-8CFA-043E561A16A4}"/>
              </a:ext>
            </a:extLst>
          </p:cNvPr>
          <p:cNvSpPr/>
          <p:nvPr/>
        </p:nvSpPr>
        <p:spPr>
          <a:xfrm>
            <a:off x="5528847" y="1137689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0F3EC70-E4DA-4D5E-8CB3-8602EB64254F}"/>
              </a:ext>
            </a:extLst>
          </p:cNvPr>
          <p:cNvSpPr/>
          <p:nvPr/>
        </p:nvSpPr>
        <p:spPr>
          <a:xfrm>
            <a:off x="627133" y="1108943"/>
            <a:ext cx="8162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6CAFB85-3E85-4063-BCBE-B9085D0DCA3B}"/>
              </a:ext>
            </a:extLst>
          </p:cNvPr>
          <p:cNvSpPr/>
          <p:nvPr/>
        </p:nvSpPr>
        <p:spPr>
          <a:xfrm>
            <a:off x="3536067" y="1134153"/>
            <a:ext cx="778906" cy="203726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193" name="꺾인 연결선 45">
            <a:extLst>
              <a:ext uri="{FF2B5EF4-FFF2-40B4-BE49-F238E27FC236}">
                <a16:creationId xmlns:a16="http://schemas.microsoft.com/office/drawing/2014/main" id="{8E36D544-8DD2-4BF4-B526-F71D0F1226EA}"/>
              </a:ext>
            </a:extLst>
          </p:cNvPr>
          <p:cNvCxnSpPr>
            <a:cxnSpLocks/>
            <a:stCxn id="100" idx="2"/>
            <a:endCxn id="101" idx="0"/>
          </p:cNvCxnSpPr>
          <p:nvPr/>
        </p:nvCxnSpPr>
        <p:spPr>
          <a:xfrm flipH="1">
            <a:off x="7155941" y="3076932"/>
            <a:ext cx="8039" cy="17834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186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Google Shape;551;p46">
            <a:extLst>
              <a:ext uri="{FF2B5EF4-FFF2-40B4-BE49-F238E27FC236}">
                <a16:creationId xmlns:a16="http://schemas.microsoft.com/office/drawing/2014/main" id="{EF2CD722-CC1E-4CB3-A8D7-F163E4E5B0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0405892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상단 정보 탭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사용 빈도는 낮으나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로비 출력하여 유저가 비속적으로 버튼 상태를 확인이 필요한 버튼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중앙 콘텐츠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사용 빈도 중간 정도의 버튼을 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좌우측에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배치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하단 콘텐츠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사용 빈도 높음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주 사용 버튼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en-US" sz="12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7768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양 손으로 기기를 조작 하기 때문에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사용 빈도가 높은 버튼을 좌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우측으로 모아서 배치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배치 시 용도가 비슷한 버튼 끼리 배치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1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좌측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캐릭터를 성장 시키거나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수집한 캐릭터를 확인하는 등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관리에 가까운 버튼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우측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콘텐츠의 목표나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직접적인 플레이에 관련된 버튼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차후 로비 화면의 공간을 확보하거나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모자랄 때 버튼을 추가하기 위해 우측 상단에 추가 메뉴 버튼 배치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11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" name="Google Shape;564;p47">
            <a:extLst>
              <a:ext uri="{FF2B5EF4-FFF2-40B4-BE49-F238E27FC236}">
                <a16:creationId xmlns:a16="http://schemas.microsoft.com/office/drawing/2014/main" id="{808EDB26-79EE-4B26-BA26-A6748E3E6166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앱 실행 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로그인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로딩 등의 화면을 제외 하고 가장 먼저 보는 로비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UI.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중앙에 유저가 선택한 대표 캐릭터가 노출 되어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로비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875B99D-BDDC-411D-9EAD-3F27FABE545C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5F204F-E165-41C6-81C2-90ED510B00B5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D42850-C5C3-48FB-97DB-A05E5D571D1D}"/>
              </a:ext>
            </a:extLst>
          </p:cNvPr>
          <p:cNvSpPr/>
          <p:nvPr/>
        </p:nvSpPr>
        <p:spPr>
          <a:xfrm>
            <a:off x="1309164" y="2576375"/>
            <a:ext cx="913995" cy="176479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name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14239A-0EF4-4063-B8FA-6C905B97124F}"/>
              </a:ext>
            </a:extLst>
          </p:cNvPr>
          <p:cNvSpPr/>
          <p:nvPr/>
        </p:nvSpPr>
        <p:spPr>
          <a:xfrm>
            <a:off x="1310464" y="2756335"/>
            <a:ext cx="913995" cy="176479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EXP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8339A86-38FA-4220-8A48-6FECA2C7D46C}"/>
              </a:ext>
            </a:extLst>
          </p:cNvPr>
          <p:cNvSpPr>
            <a:spLocks noChangeAspect="1"/>
          </p:cNvSpPr>
          <p:nvPr/>
        </p:nvSpPr>
        <p:spPr>
          <a:xfrm>
            <a:off x="1041562" y="2570298"/>
            <a:ext cx="437424" cy="362516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60B569-E13A-47B6-8610-8B413EBF1943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2D32A1-8395-4EBE-A4A2-6B6AB7784770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C5AB149-D0D6-407C-8B0C-D4CBA8E39F78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4E4655-0039-4BCC-98E5-4E03A72F9332}"/>
              </a:ext>
            </a:extLst>
          </p:cNvPr>
          <p:cNvSpPr/>
          <p:nvPr/>
        </p:nvSpPr>
        <p:spPr>
          <a:xfrm>
            <a:off x="1004070" y="5371561"/>
            <a:ext cx="1000146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BBE807-0AB8-42B7-BBE6-5CFBD8AFEE21}"/>
              </a:ext>
            </a:extLst>
          </p:cNvPr>
          <p:cNvSpPr/>
          <p:nvPr/>
        </p:nvSpPr>
        <p:spPr>
          <a:xfrm>
            <a:off x="5303442" y="5371561"/>
            <a:ext cx="1475497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F6B284-C181-45B3-BD56-3D818699C4EB}"/>
              </a:ext>
            </a:extLst>
          </p:cNvPr>
          <p:cNvSpPr/>
          <p:nvPr/>
        </p:nvSpPr>
        <p:spPr>
          <a:xfrm>
            <a:off x="2763965" y="5371561"/>
            <a:ext cx="530783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craft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202D10-6E20-40CD-888C-D1B0A36FEAA5}"/>
              </a:ext>
            </a:extLst>
          </p:cNvPr>
          <p:cNvSpPr/>
          <p:nvPr/>
        </p:nvSpPr>
        <p:spPr>
          <a:xfrm>
            <a:off x="2100563" y="5371561"/>
            <a:ext cx="581048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equip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BD7A88-0859-498E-9063-1ABE046E8022}"/>
              </a:ext>
            </a:extLst>
          </p:cNvPr>
          <p:cNvSpPr/>
          <p:nvPr/>
        </p:nvSpPr>
        <p:spPr>
          <a:xfrm>
            <a:off x="3332886" y="3591130"/>
            <a:ext cx="1401636" cy="2047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 name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62C3357-E744-48B5-B9A1-3E6D02C17135}"/>
              </a:ext>
            </a:extLst>
          </p:cNvPr>
          <p:cNvSpPr>
            <a:spLocks noChangeAspect="1"/>
          </p:cNvSpPr>
          <p:nvPr/>
        </p:nvSpPr>
        <p:spPr>
          <a:xfrm>
            <a:off x="3109532" y="3521303"/>
            <a:ext cx="368231" cy="30809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E7E534-489E-44F9-925A-1A163D564063}"/>
              </a:ext>
            </a:extLst>
          </p:cNvPr>
          <p:cNvSpPr/>
          <p:nvPr/>
        </p:nvSpPr>
        <p:spPr>
          <a:xfrm>
            <a:off x="2996738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notice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1743CC-6412-40FC-BA0E-365970B56D58}"/>
              </a:ext>
            </a:extLst>
          </p:cNvPr>
          <p:cNvSpPr/>
          <p:nvPr/>
        </p:nvSpPr>
        <p:spPr>
          <a:xfrm>
            <a:off x="2267645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cafe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909E6E-D273-4523-859B-D05A22080922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B754953-C5CF-46E7-8F5B-F81F18BDDAA9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B8D7C8-E9D0-44AF-A695-DA6A9B06B91C}"/>
              </a:ext>
            </a:extLst>
          </p:cNvPr>
          <p:cNvSpPr/>
          <p:nvPr/>
        </p:nvSpPr>
        <p:spPr>
          <a:xfrm>
            <a:off x="1094648" y="322169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Store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6D4F419-1071-46A3-AD89-71F1CF21BA6F}"/>
              </a:ext>
            </a:extLst>
          </p:cNvPr>
          <p:cNvSpPr/>
          <p:nvPr/>
        </p:nvSpPr>
        <p:spPr>
          <a:xfrm>
            <a:off x="1094648" y="374670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event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6CC815-BF1B-40F1-BD1E-7BAA3AD6243E}"/>
              </a:ext>
            </a:extLst>
          </p:cNvPr>
          <p:cNvSpPr/>
          <p:nvPr/>
        </p:nvSpPr>
        <p:spPr>
          <a:xfrm>
            <a:off x="1094648" y="427170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post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7B5874-1A2E-48D7-985F-2EBDF1E8B142}"/>
              </a:ext>
            </a:extLst>
          </p:cNvPr>
          <p:cNvSpPr/>
          <p:nvPr/>
        </p:nvSpPr>
        <p:spPr>
          <a:xfrm>
            <a:off x="5758885" y="3207183"/>
            <a:ext cx="978977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25B14F-6D69-4485-9025-7B0EDC91BD4F}"/>
              </a:ext>
            </a:extLst>
          </p:cNvPr>
          <p:cNvSpPr/>
          <p:nvPr/>
        </p:nvSpPr>
        <p:spPr>
          <a:xfrm>
            <a:off x="5761236" y="3478175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C15DD4-6455-4163-A2D4-1D8DBC5538C7}"/>
              </a:ext>
            </a:extLst>
          </p:cNvPr>
          <p:cNvSpPr/>
          <p:nvPr/>
        </p:nvSpPr>
        <p:spPr>
          <a:xfrm>
            <a:off x="5761236" y="3965907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31ADE8-86EA-4E6F-A22A-8553D506D135}"/>
              </a:ext>
            </a:extLst>
          </p:cNvPr>
          <p:cNvSpPr/>
          <p:nvPr/>
        </p:nvSpPr>
        <p:spPr>
          <a:xfrm>
            <a:off x="5761236" y="4460389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5F0E28B-B109-4CE4-806D-196FCE49796A}"/>
              </a:ext>
            </a:extLst>
          </p:cNvPr>
          <p:cNvSpPr>
            <a:spLocks noChangeAspect="1"/>
          </p:cNvSpPr>
          <p:nvPr/>
        </p:nvSpPr>
        <p:spPr>
          <a:xfrm>
            <a:off x="6152449" y="3079266"/>
            <a:ext cx="191848" cy="222074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542BFBA-55EF-460D-AD2F-0EE78CD06566}"/>
              </a:ext>
            </a:extLst>
          </p:cNvPr>
          <p:cNvSpPr/>
          <p:nvPr/>
        </p:nvSpPr>
        <p:spPr>
          <a:xfrm>
            <a:off x="1094648" y="479671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collect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6F1FD7E-23B2-45F2-91AB-AF5AEB3B1F8E}"/>
              </a:ext>
            </a:extLst>
          </p:cNvPr>
          <p:cNvSpPr>
            <a:spLocks noChangeAspect="1"/>
          </p:cNvSpPr>
          <p:nvPr/>
        </p:nvSpPr>
        <p:spPr>
          <a:xfrm>
            <a:off x="3242315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1F720F1-BBF7-475D-8C97-CBC80928B8A1}"/>
              </a:ext>
            </a:extLst>
          </p:cNvPr>
          <p:cNvSpPr>
            <a:spLocks noChangeAspect="1"/>
          </p:cNvSpPr>
          <p:nvPr/>
        </p:nvSpPr>
        <p:spPr>
          <a:xfrm>
            <a:off x="2513222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46" name="아래쪽 화살표 260">
            <a:extLst>
              <a:ext uri="{FF2B5EF4-FFF2-40B4-BE49-F238E27FC236}">
                <a16:creationId xmlns:a16="http://schemas.microsoft.com/office/drawing/2014/main" id="{B21B16FA-A094-44F6-ADB7-032A03F74457}"/>
              </a:ext>
            </a:extLst>
          </p:cNvPr>
          <p:cNvSpPr/>
          <p:nvPr/>
        </p:nvSpPr>
        <p:spPr>
          <a:xfrm>
            <a:off x="8981190" y="6346146"/>
            <a:ext cx="1026410" cy="41273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C78C417-5D06-49C3-AF51-94506C21FF7C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D0F757-EFD0-4AF3-B6D0-A32A59BA5C50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49" name="모서리가 둥근 직사각형 20">
            <a:extLst>
              <a:ext uri="{FF2B5EF4-FFF2-40B4-BE49-F238E27FC236}">
                <a16:creationId xmlns:a16="http://schemas.microsoft.com/office/drawing/2014/main" id="{4375FECB-532B-4FA5-A688-31E337205DAA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D4CE19-33A9-445D-B3CD-BE306FA71479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3DA743A-5983-4EFF-A1C4-4F33161F1B2A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52" name="모서리가 둥근 직사각형 23">
            <a:extLst>
              <a:ext uri="{FF2B5EF4-FFF2-40B4-BE49-F238E27FC236}">
                <a16:creationId xmlns:a16="http://schemas.microsoft.com/office/drawing/2014/main" id="{8D5ECEC3-A6D4-4E8C-9941-20A82F557AE4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AB96AF-75C8-4EA7-9E4E-81394FADC3A7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D893340-6BCF-44F2-B371-CCF4AEF49664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E3F9AEB-D676-4E68-A9FD-11871F925602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74B0800-2ADB-4316-92DD-79EB15E0A079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0010233-BF23-4DDC-B5B7-2DCCC1266B67}"/>
              </a:ext>
            </a:extLst>
          </p:cNvPr>
          <p:cNvSpPr/>
          <p:nvPr/>
        </p:nvSpPr>
        <p:spPr>
          <a:xfrm>
            <a:off x="1004071" y="5371561"/>
            <a:ext cx="5777221" cy="397964"/>
          </a:xfrm>
          <a:prstGeom prst="rect">
            <a:avLst/>
          </a:prstGeom>
          <a:solidFill>
            <a:schemeClr val="bg2">
              <a:lumMod val="60000"/>
              <a:lumOff val="40000"/>
              <a:alpha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3: 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빈도 높음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D49C1E-57E1-486A-AB0F-BCC166585C28}"/>
              </a:ext>
            </a:extLst>
          </p:cNvPr>
          <p:cNvSpPr/>
          <p:nvPr/>
        </p:nvSpPr>
        <p:spPr>
          <a:xfrm>
            <a:off x="1004071" y="2528644"/>
            <a:ext cx="5777221" cy="479377"/>
          </a:xfrm>
          <a:prstGeom prst="rect">
            <a:avLst/>
          </a:prstGeom>
          <a:solidFill>
            <a:schemeClr val="bg2">
              <a:lumMod val="20000"/>
              <a:lumOff val="80000"/>
              <a:alpha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1: 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빈도 낮음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EF68B0-B88B-44E2-AE3D-599CD6325DAA}"/>
              </a:ext>
            </a:extLst>
          </p:cNvPr>
          <p:cNvSpPr/>
          <p:nvPr/>
        </p:nvSpPr>
        <p:spPr>
          <a:xfrm>
            <a:off x="1004071" y="3008022"/>
            <a:ext cx="5777220" cy="2363539"/>
          </a:xfrm>
          <a:prstGeom prst="rect">
            <a:avLst/>
          </a:prstGeom>
          <a:solidFill>
            <a:schemeClr val="bg2">
              <a:lumMod val="40000"/>
              <a:lumOff val="60000"/>
              <a:alpha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2: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빈도 중간</a:t>
            </a:r>
          </a:p>
        </p:txBody>
      </p:sp>
      <p:sp>
        <p:nvSpPr>
          <p:cNvPr id="62" name="말풍선: 모서리가 둥근 사각형 61">
            <a:extLst>
              <a:ext uri="{FF2B5EF4-FFF2-40B4-BE49-F238E27FC236}">
                <a16:creationId xmlns:a16="http://schemas.microsoft.com/office/drawing/2014/main" id="{5C5F49EF-47CF-45F5-85F3-E6E0F73629DD}"/>
              </a:ext>
            </a:extLst>
          </p:cNvPr>
          <p:cNvSpPr/>
          <p:nvPr/>
        </p:nvSpPr>
        <p:spPr>
          <a:xfrm>
            <a:off x="452283" y="1916393"/>
            <a:ext cx="1648279" cy="377330"/>
          </a:xfrm>
          <a:prstGeom prst="wedgeRoundRectCallout">
            <a:avLst>
              <a:gd name="adj1" fmla="val -10354"/>
              <a:gd name="adj2" fmla="val 108274"/>
              <a:gd name="adj3" fmla="val 1666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별 설명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4913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AC353F5E-B63C-4816-BD02-BC5F7E70E808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앱 실행 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로그인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로딩 등의 화면을 제외 하고 가장 먼저 보는 로비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UI.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중앙에 유저가 선택한 대표 캐릭터가 노출 되어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로비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3DAB327-D450-49C7-AB5B-43E0F1E5DED3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59883D-BE2C-428A-BFF0-352AACDBC24E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6" name="모서리가 둥근 직사각형 20">
            <a:extLst>
              <a:ext uri="{FF2B5EF4-FFF2-40B4-BE49-F238E27FC236}">
                <a16:creationId xmlns:a16="http://schemas.microsoft.com/office/drawing/2014/main" id="{658CD241-9A87-4877-8754-5DA47B2A9E07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A37C92-BF44-420C-9022-AE90BC72860B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A36D2A-7A72-44BF-B472-4E85C2C6F40B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9" name="모서리가 둥근 직사각형 23">
            <a:extLst>
              <a:ext uri="{FF2B5EF4-FFF2-40B4-BE49-F238E27FC236}">
                <a16:creationId xmlns:a16="http://schemas.microsoft.com/office/drawing/2014/main" id="{9979CF99-CDB3-4907-9C7D-7226C2F662F5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B5CACF-9C74-4B22-A5EA-A63899C521E1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D77AFD-83C2-481A-959A-68DDA344E7E1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ECC9F5-611F-401E-879C-ECC6A3F79720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C864F1-C233-414C-9DA2-4F09EF7AA8BD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5DA19E-7FAD-4786-915D-F6AC0658272D}"/>
              </a:ext>
            </a:extLst>
          </p:cNvPr>
          <p:cNvSpPr/>
          <p:nvPr/>
        </p:nvSpPr>
        <p:spPr>
          <a:xfrm>
            <a:off x="1004071" y="2528645"/>
            <a:ext cx="5777221" cy="32408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1F11780-7952-49F0-A913-0FFD4DB5C84C}"/>
              </a:ext>
            </a:extLst>
          </p:cNvPr>
          <p:cNvSpPr/>
          <p:nvPr/>
        </p:nvSpPr>
        <p:spPr>
          <a:xfrm>
            <a:off x="1004071" y="3008022"/>
            <a:ext cx="5777220" cy="23635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A3DB34-0088-4EBE-AF48-42B4179217F5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BD870BA-F1BC-4214-BACC-A9123FD3523A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G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1790E63-B11B-4B49-A0F2-3323C96B5BB7}"/>
              </a:ext>
            </a:extLst>
          </p:cNvPr>
          <p:cNvSpPr/>
          <p:nvPr/>
        </p:nvSpPr>
        <p:spPr>
          <a:xfrm>
            <a:off x="1309164" y="2576375"/>
            <a:ext cx="913995" cy="176479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name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23D18D-B74E-4DDB-BFDD-2B21FB9822CF}"/>
              </a:ext>
            </a:extLst>
          </p:cNvPr>
          <p:cNvSpPr/>
          <p:nvPr/>
        </p:nvSpPr>
        <p:spPr>
          <a:xfrm>
            <a:off x="1310464" y="2756335"/>
            <a:ext cx="913995" cy="176479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EXP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62CBD25-B69C-4118-9C9B-07A6CFB43B2E}"/>
              </a:ext>
            </a:extLst>
          </p:cNvPr>
          <p:cNvSpPr>
            <a:spLocks noChangeAspect="1"/>
          </p:cNvSpPr>
          <p:nvPr/>
        </p:nvSpPr>
        <p:spPr>
          <a:xfrm>
            <a:off x="1041562" y="2570298"/>
            <a:ext cx="437424" cy="362516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4049793-2B15-4481-A111-285E2DE11A00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0B65347-5442-48C9-AB2D-372D801D6D57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7A99692-1806-4213-A581-D4D310663209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J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CA322D-29E9-4308-82C2-659C73E1ED46}"/>
              </a:ext>
            </a:extLst>
          </p:cNvPr>
          <p:cNvSpPr/>
          <p:nvPr/>
        </p:nvSpPr>
        <p:spPr>
          <a:xfrm>
            <a:off x="1004070" y="5371561"/>
            <a:ext cx="1000146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86759D4-DAEA-460F-86E6-7E747FD5AB7B}"/>
              </a:ext>
            </a:extLst>
          </p:cNvPr>
          <p:cNvSpPr/>
          <p:nvPr/>
        </p:nvSpPr>
        <p:spPr>
          <a:xfrm>
            <a:off x="5303442" y="5371561"/>
            <a:ext cx="1475497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E87F16-F453-419E-98DF-BFAE341C03BE}"/>
              </a:ext>
            </a:extLst>
          </p:cNvPr>
          <p:cNvSpPr/>
          <p:nvPr/>
        </p:nvSpPr>
        <p:spPr>
          <a:xfrm>
            <a:off x="2763965" y="5371339"/>
            <a:ext cx="530783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craft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8CCF10C-2286-43F2-93B6-4491BBFFB91B}"/>
              </a:ext>
            </a:extLst>
          </p:cNvPr>
          <p:cNvSpPr/>
          <p:nvPr/>
        </p:nvSpPr>
        <p:spPr>
          <a:xfrm>
            <a:off x="2100563" y="5371339"/>
            <a:ext cx="581048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equip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66F766-189C-47C1-A88B-50965FFCE447}"/>
              </a:ext>
            </a:extLst>
          </p:cNvPr>
          <p:cNvSpPr/>
          <p:nvPr/>
        </p:nvSpPr>
        <p:spPr>
          <a:xfrm>
            <a:off x="3332886" y="3591130"/>
            <a:ext cx="1401636" cy="2047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 name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D88A00A-B6B9-485B-BF5B-D50536EBD18B}"/>
              </a:ext>
            </a:extLst>
          </p:cNvPr>
          <p:cNvSpPr>
            <a:spLocks noChangeAspect="1"/>
          </p:cNvSpPr>
          <p:nvPr/>
        </p:nvSpPr>
        <p:spPr>
          <a:xfrm>
            <a:off x="3109532" y="3521303"/>
            <a:ext cx="368231" cy="30809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C6019CC-90AD-42A3-8CC0-4B9224FE45E7}"/>
              </a:ext>
            </a:extLst>
          </p:cNvPr>
          <p:cNvSpPr/>
          <p:nvPr/>
        </p:nvSpPr>
        <p:spPr>
          <a:xfrm>
            <a:off x="2996738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notice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A7A5FEE-4D59-4763-825B-25DE8B1B96DC}"/>
              </a:ext>
            </a:extLst>
          </p:cNvPr>
          <p:cNvSpPr/>
          <p:nvPr/>
        </p:nvSpPr>
        <p:spPr>
          <a:xfrm>
            <a:off x="2267645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cafe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18232-B507-47B6-8D63-12114B36AB6F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16C9F65-96AE-4A64-A7B6-2730A6F4DCCF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A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EE40B6-B02E-4B2F-A56A-A8162FF2246D}"/>
              </a:ext>
            </a:extLst>
          </p:cNvPr>
          <p:cNvSpPr/>
          <p:nvPr/>
        </p:nvSpPr>
        <p:spPr>
          <a:xfrm>
            <a:off x="1094648" y="322169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Store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76B120C-02C1-4D2E-8EEA-EC42420F494E}"/>
              </a:ext>
            </a:extLst>
          </p:cNvPr>
          <p:cNvSpPr/>
          <p:nvPr/>
        </p:nvSpPr>
        <p:spPr>
          <a:xfrm>
            <a:off x="1094648" y="374670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event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CBAE100-900D-42EB-B07C-9A968BCD088E}"/>
              </a:ext>
            </a:extLst>
          </p:cNvPr>
          <p:cNvSpPr/>
          <p:nvPr/>
        </p:nvSpPr>
        <p:spPr>
          <a:xfrm>
            <a:off x="1094648" y="427170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post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9D8A06B-41A2-490A-9423-EA5AE11D5B81}"/>
              </a:ext>
            </a:extLst>
          </p:cNvPr>
          <p:cNvSpPr/>
          <p:nvPr/>
        </p:nvSpPr>
        <p:spPr>
          <a:xfrm>
            <a:off x="5758885" y="3207183"/>
            <a:ext cx="978977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BA94914-F91F-4911-A947-7AA936C5CDA1}"/>
              </a:ext>
            </a:extLst>
          </p:cNvPr>
          <p:cNvSpPr/>
          <p:nvPr/>
        </p:nvSpPr>
        <p:spPr>
          <a:xfrm>
            <a:off x="5761236" y="3478175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F52F40C-E470-4CE0-BE6B-04C5A9FD8EE1}"/>
              </a:ext>
            </a:extLst>
          </p:cNvPr>
          <p:cNvSpPr/>
          <p:nvPr/>
        </p:nvSpPr>
        <p:spPr>
          <a:xfrm>
            <a:off x="5761236" y="3965907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B42710E-4B82-4DCF-AD5F-E41E66331EFE}"/>
              </a:ext>
            </a:extLst>
          </p:cNvPr>
          <p:cNvSpPr/>
          <p:nvPr/>
        </p:nvSpPr>
        <p:spPr>
          <a:xfrm>
            <a:off x="5761236" y="4460389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843B3F-46DE-4795-BA61-E05816B140B3}"/>
              </a:ext>
            </a:extLst>
          </p:cNvPr>
          <p:cNvSpPr/>
          <p:nvPr/>
        </p:nvSpPr>
        <p:spPr>
          <a:xfrm>
            <a:off x="1094648" y="479671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collect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2A7D2D1-242D-4D0F-9CF5-D83A8B98C954}"/>
              </a:ext>
            </a:extLst>
          </p:cNvPr>
          <p:cNvSpPr>
            <a:spLocks noChangeAspect="1"/>
          </p:cNvSpPr>
          <p:nvPr/>
        </p:nvSpPr>
        <p:spPr>
          <a:xfrm>
            <a:off x="3242315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57012C4-2914-4106-AA39-B2903A8825F1}"/>
              </a:ext>
            </a:extLst>
          </p:cNvPr>
          <p:cNvSpPr>
            <a:spLocks noChangeAspect="1"/>
          </p:cNvSpPr>
          <p:nvPr/>
        </p:nvSpPr>
        <p:spPr>
          <a:xfrm>
            <a:off x="2513222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graphicFrame>
        <p:nvGraphicFramePr>
          <p:cNvPr id="83" name="Google Shape;551;p46">
            <a:extLst>
              <a:ext uri="{FF2B5EF4-FFF2-40B4-BE49-F238E27FC236}">
                <a16:creationId xmlns:a16="http://schemas.microsoft.com/office/drawing/2014/main" id="{F9AE6DDA-47A1-48BA-9D9B-C35F84D7B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2597404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 정보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유저의 계정 레벨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계정 경험치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닉네임 표기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계정 정보 팝업 출력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공식 카페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연결 된 외부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URL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을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공지사항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공지사항 팝업 출력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행동력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입장 시 소모 재화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현재 보유량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최대 보유량 표기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상점 페이지 이동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보유 재화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보석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유료 재화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금화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무료 재화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보유 현황을 표기함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최대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자리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상점 페이지 이동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추가 메뉴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로비 화면에 표기할 필요가 없는 버튼을 모은 추가 메뉴 팝업 출력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임무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퀘스트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최대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개의 퀘스트가 자동을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임무 페이지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시작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콘텐츠 선택 팝업을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대표 캐릭터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대표 캐릭터를 지정 하는 팝업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957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5294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-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1" name="타원 90">
            <a:extLst>
              <a:ext uri="{FF2B5EF4-FFF2-40B4-BE49-F238E27FC236}">
                <a16:creationId xmlns:a16="http://schemas.microsoft.com/office/drawing/2014/main" id="{801601CC-FB9B-41C6-8CCC-338E16A86108}"/>
              </a:ext>
            </a:extLst>
          </p:cNvPr>
          <p:cNvSpPr>
            <a:spLocks noChangeAspect="1"/>
          </p:cNvSpPr>
          <p:nvPr/>
        </p:nvSpPr>
        <p:spPr>
          <a:xfrm>
            <a:off x="6154325" y="3101879"/>
            <a:ext cx="188095" cy="17208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92" name="아래쪽 화살표 260">
            <a:extLst>
              <a:ext uri="{FF2B5EF4-FFF2-40B4-BE49-F238E27FC236}">
                <a16:creationId xmlns:a16="http://schemas.microsoft.com/office/drawing/2014/main" id="{6B3C9F17-46DD-4B0F-9AA6-7849E16CC4E8}"/>
              </a:ext>
            </a:extLst>
          </p:cNvPr>
          <p:cNvSpPr/>
          <p:nvPr/>
        </p:nvSpPr>
        <p:spPr>
          <a:xfrm>
            <a:off x="8981190" y="6346146"/>
            <a:ext cx="1026410" cy="41273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9292923-F149-4BB9-9DF6-735CFC79199F}"/>
              </a:ext>
            </a:extLst>
          </p:cNvPr>
          <p:cNvSpPr/>
          <p:nvPr/>
        </p:nvSpPr>
        <p:spPr>
          <a:xfrm>
            <a:off x="1504143" y="2006956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4" name="꺾인 연결선 45">
            <a:extLst>
              <a:ext uri="{FF2B5EF4-FFF2-40B4-BE49-F238E27FC236}">
                <a16:creationId xmlns:a16="http://schemas.microsoft.com/office/drawing/2014/main" id="{5EDDC6EA-181D-4B81-A148-545AA1866929}"/>
              </a:ext>
            </a:extLst>
          </p:cNvPr>
          <p:cNvCxnSpPr>
            <a:cxnSpLocks/>
            <a:stCxn id="93" idx="2"/>
            <a:endCxn id="137" idx="0"/>
          </p:cNvCxnSpPr>
          <p:nvPr/>
        </p:nvCxnSpPr>
        <p:spPr>
          <a:xfrm rot="5400000">
            <a:off x="1544446" y="2317233"/>
            <a:ext cx="207587" cy="8972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469083-22AE-4D81-B0AC-CB33A0D73723}"/>
              </a:ext>
            </a:extLst>
          </p:cNvPr>
          <p:cNvSpPr/>
          <p:nvPr/>
        </p:nvSpPr>
        <p:spPr>
          <a:xfrm>
            <a:off x="2429349" y="2006956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8" name="꺾인 연결선 45">
            <a:extLst>
              <a:ext uri="{FF2B5EF4-FFF2-40B4-BE49-F238E27FC236}">
                <a16:creationId xmlns:a16="http://schemas.microsoft.com/office/drawing/2014/main" id="{4A82FF38-2E9E-4F81-850C-7FD7F911F05E}"/>
              </a:ext>
            </a:extLst>
          </p:cNvPr>
          <p:cNvCxnSpPr>
            <a:cxnSpLocks/>
            <a:stCxn id="97" idx="2"/>
            <a:endCxn id="81" idx="0"/>
          </p:cNvCxnSpPr>
          <p:nvPr/>
        </p:nvCxnSpPr>
        <p:spPr>
          <a:xfrm rot="5400000">
            <a:off x="2415793" y="2458870"/>
            <a:ext cx="403083" cy="194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ACDD66F-965B-4F31-B91B-BFC9193F18A4}"/>
              </a:ext>
            </a:extLst>
          </p:cNvPr>
          <p:cNvSpPr/>
          <p:nvPr/>
        </p:nvSpPr>
        <p:spPr>
          <a:xfrm>
            <a:off x="3160643" y="2006956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2" name="꺾인 연결선 45">
            <a:extLst>
              <a:ext uri="{FF2B5EF4-FFF2-40B4-BE49-F238E27FC236}">
                <a16:creationId xmlns:a16="http://schemas.microsoft.com/office/drawing/2014/main" id="{839C80FE-7F34-438A-9552-737FABFC8FB6}"/>
              </a:ext>
            </a:extLst>
          </p:cNvPr>
          <p:cNvCxnSpPr>
            <a:cxnSpLocks/>
            <a:stCxn id="101" idx="2"/>
            <a:endCxn id="80" idx="0"/>
          </p:cNvCxnSpPr>
          <p:nvPr/>
        </p:nvCxnSpPr>
        <p:spPr>
          <a:xfrm rot="5400000">
            <a:off x="3145987" y="2457770"/>
            <a:ext cx="403083" cy="41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508EA49-8C99-4A30-B754-A684BA806FE9}"/>
              </a:ext>
            </a:extLst>
          </p:cNvPr>
          <p:cNvSpPr/>
          <p:nvPr/>
        </p:nvSpPr>
        <p:spPr>
          <a:xfrm>
            <a:off x="3426178" y="3975125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AAF4B2-2871-46A3-8A51-B5D8443F0C4B}"/>
              </a:ext>
            </a:extLst>
          </p:cNvPr>
          <p:cNvSpPr/>
          <p:nvPr/>
        </p:nvSpPr>
        <p:spPr>
          <a:xfrm>
            <a:off x="6912506" y="5170185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81F1D70-E70A-493C-B465-7704CEFDBFE1}"/>
              </a:ext>
            </a:extLst>
          </p:cNvPr>
          <p:cNvSpPr/>
          <p:nvPr/>
        </p:nvSpPr>
        <p:spPr>
          <a:xfrm>
            <a:off x="4160897" y="1981410"/>
            <a:ext cx="312524" cy="30243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CAEDE1B-EC07-4FA6-97C8-34D73E1BAC52}"/>
              </a:ext>
            </a:extLst>
          </p:cNvPr>
          <p:cNvSpPr/>
          <p:nvPr/>
        </p:nvSpPr>
        <p:spPr>
          <a:xfrm>
            <a:off x="6905336" y="2932814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7" name="꺾인 연결선 45">
            <a:extLst>
              <a:ext uri="{FF2B5EF4-FFF2-40B4-BE49-F238E27FC236}">
                <a16:creationId xmlns:a16="http://schemas.microsoft.com/office/drawing/2014/main" id="{368CEA2C-5CEE-40C1-92D0-C1BF0B3C0429}"/>
              </a:ext>
            </a:extLst>
          </p:cNvPr>
          <p:cNvCxnSpPr>
            <a:cxnSpLocks/>
            <a:stCxn id="103" idx="3"/>
            <a:endCxn id="65" idx="2"/>
          </p:cNvCxnSpPr>
          <p:nvPr/>
        </p:nvCxnSpPr>
        <p:spPr>
          <a:xfrm flipV="1">
            <a:off x="3804094" y="3795876"/>
            <a:ext cx="229610" cy="304922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45">
            <a:extLst>
              <a:ext uri="{FF2B5EF4-FFF2-40B4-BE49-F238E27FC236}">
                <a16:creationId xmlns:a16="http://schemas.microsoft.com/office/drawing/2014/main" id="{1605272E-27A9-4A75-8529-B7E0EE36EE58}"/>
              </a:ext>
            </a:extLst>
          </p:cNvPr>
          <p:cNvCxnSpPr>
            <a:cxnSpLocks/>
            <a:stCxn id="104" idx="2"/>
            <a:endCxn id="62" idx="3"/>
          </p:cNvCxnSpPr>
          <p:nvPr/>
        </p:nvCxnSpPr>
        <p:spPr>
          <a:xfrm rot="5400000">
            <a:off x="6865696" y="5334775"/>
            <a:ext cx="149012" cy="322525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45">
            <a:extLst>
              <a:ext uri="{FF2B5EF4-FFF2-40B4-BE49-F238E27FC236}">
                <a16:creationId xmlns:a16="http://schemas.microsoft.com/office/drawing/2014/main" id="{4712D984-323E-4EC9-A627-5BCD4C067F2F}"/>
              </a:ext>
            </a:extLst>
          </p:cNvPr>
          <p:cNvCxnSpPr>
            <a:cxnSpLocks/>
            <a:stCxn id="106" idx="2"/>
            <a:endCxn id="135" idx="3"/>
          </p:cNvCxnSpPr>
          <p:nvPr/>
        </p:nvCxnSpPr>
        <p:spPr>
          <a:xfrm rot="5400000">
            <a:off x="6542584" y="3513446"/>
            <a:ext cx="880996" cy="222425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45">
            <a:extLst>
              <a:ext uri="{FF2B5EF4-FFF2-40B4-BE49-F238E27FC236}">
                <a16:creationId xmlns:a16="http://schemas.microsoft.com/office/drawing/2014/main" id="{0026DAC1-F1C9-4551-8745-56DB6C2F2AF3}"/>
              </a:ext>
            </a:extLst>
          </p:cNvPr>
          <p:cNvCxnSpPr>
            <a:cxnSpLocks/>
            <a:stCxn id="105" idx="2"/>
            <a:endCxn id="69" idx="0"/>
          </p:cNvCxnSpPr>
          <p:nvPr/>
        </p:nvCxnSpPr>
        <p:spPr>
          <a:xfrm rot="5400000">
            <a:off x="4119294" y="2401219"/>
            <a:ext cx="315237" cy="8049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9C845F7-5E82-4BAE-8B4E-0BAE3186EA77}"/>
              </a:ext>
            </a:extLst>
          </p:cNvPr>
          <p:cNvSpPr/>
          <p:nvPr/>
        </p:nvSpPr>
        <p:spPr>
          <a:xfrm>
            <a:off x="5475798" y="2006956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CBC3E5D-009C-4599-A791-D16B588E5EE9}"/>
              </a:ext>
            </a:extLst>
          </p:cNvPr>
          <p:cNvSpPr/>
          <p:nvPr/>
        </p:nvSpPr>
        <p:spPr>
          <a:xfrm>
            <a:off x="6521500" y="2006956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7" name="꺾인 연결선 45">
            <a:extLst>
              <a:ext uri="{FF2B5EF4-FFF2-40B4-BE49-F238E27FC236}">
                <a16:creationId xmlns:a16="http://schemas.microsoft.com/office/drawing/2014/main" id="{1F7C5760-BA02-4C08-91E9-7644FB3AD401}"/>
              </a:ext>
            </a:extLst>
          </p:cNvPr>
          <p:cNvCxnSpPr>
            <a:cxnSpLocks/>
            <a:stCxn id="116" idx="2"/>
            <a:endCxn id="58" idx="0"/>
          </p:cNvCxnSpPr>
          <p:nvPr/>
        </p:nvCxnSpPr>
        <p:spPr>
          <a:xfrm rot="5400000">
            <a:off x="6518976" y="2335222"/>
            <a:ext cx="268402" cy="11456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45">
            <a:extLst>
              <a:ext uri="{FF2B5EF4-FFF2-40B4-BE49-F238E27FC236}">
                <a16:creationId xmlns:a16="http://schemas.microsoft.com/office/drawing/2014/main" id="{279A770D-94F0-4F86-AE03-C9FC53F2E842}"/>
              </a:ext>
            </a:extLst>
          </p:cNvPr>
          <p:cNvCxnSpPr>
            <a:cxnSpLocks/>
            <a:stCxn id="115" idx="2"/>
            <a:endCxn id="121" idx="0"/>
          </p:cNvCxnSpPr>
          <p:nvPr/>
        </p:nvCxnSpPr>
        <p:spPr>
          <a:xfrm rot="5400000">
            <a:off x="5497806" y="2283412"/>
            <a:ext cx="192061" cy="14184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A8B06A-AA60-4C49-8B30-56BAC220BD28}"/>
              </a:ext>
            </a:extLst>
          </p:cNvPr>
          <p:cNvSpPr/>
          <p:nvPr/>
        </p:nvSpPr>
        <p:spPr>
          <a:xfrm>
            <a:off x="4664263" y="2450363"/>
            <a:ext cx="1717303" cy="52389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DD409C4-2220-44A0-831D-1FFB572D0AB2}"/>
              </a:ext>
            </a:extLst>
          </p:cNvPr>
          <p:cNvSpPr/>
          <p:nvPr/>
        </p:nvSpPr>
        <p:spPr>
          <a:xfrm>
            <a:off x="5636745" y="3082742"/>
            <a:ext cx="1235124" cy="196482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C118DDA-4D20-4DBC-80C4-DC871A05DAEA}"/>
              </a:ext>
            </a:extLst>
          </p:cNvPr>
          <p:cNvSpPr/>
          <p:nvPr/>
        </p:nvSpPr>
        <p:spPr>
          <a:xfrm>
            <a:off x="944292" y="2465889"/>
            <a:ext cx="1318168" cy="64541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21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AC353F5E-B63C-4816-BD02-BC5F7E70E808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앱 실행 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로그인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로딩 등의 화면을 제외 하고 가장 먼저 보는 로비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UI.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중앙에 유저가 선택한 대표 캐릭터가 노출 되어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로비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3DAB327-D450-49C7-AB5B-43E0F1E5DED3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59883D-BE2C-428A-BFF0-352AACDBC24E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6" name="모서리가 둥근 직사각형 20">
            <a:extLst>
              <a:ext uri="{FF2B5EF4-FFF2-40B4-BE49-F238E27FC236}">
                <a16:creationId xmlns:a16="http://schemas.microsoft.com/office/drawing/2014/main" id="{658CD241-9A87-4877-8754-5DA47B2A9E07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A37C92-BF44-420C-9022-AE90BC72860B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A36D2A-7A72-44BF-B472-4E85C2C6F40B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9" name="모서리가 둥근 직사각형 23">
            <a:extLst>
              <a:ext uri="{FF2B5EF4-FFF2-40B4-BE49-F238E27FC236}">
                <a16:creationId xmlns:a16="http://schemas.microsoft.com/office/drawing/2014/main" id="{9979CF99-CDB3-4907-9C7D-7226C2F662F5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B5CACF-9C74-4B22-A5EA-A63899C521E1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D77AFD-83C2-481A-959A-68DDA344E7E1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ECC9F5-611F-401E-879C-ECC6A3F79720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C864F1-C233-414C-9DA2-4F09EF7AA8BD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5DA19E-7FAD-4786-915D-F6AC0658272D}"/>
              </a:ext>
            </a:extLst>
          </p:cNvPr>
          <p:cNvSpPr/>
          <p:nvPr/>
        </p:nvSpPr>
        <p:spPr>
          <a:xfrm>
            <a:off x="1004071" y="2528645"/>
            <a:ext cx="5777221" cy="32408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1F11780-7952-49F0-A913-0FFD4DB5C84C}"/>
              </a:ext>
            </a:extLst>
          </p:cNvPr>
          <p:cNvSpPr/>
          <p:nvPr/>
        </p:nvSpPr>
        <p:spPr>
          <a:xfrm>
            <a:off x="1004071" y="3008022"/>
            <a:ext cx="5777220" cy="23635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A3DB34-0088-4EBE-AF48-42B4179217F5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BD870BA-F1BC-4214-BACC-A9123FD3523A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1790E63-B11B-4B49-A0F2-3323C96B5BB7}"/>
              </a:ext>
            </a:extLst>
          </p:cNvPr>
          <p:cNvSpPr/>
          <p:nvPr/>
        </p:nvSpPr>
        <p:spPr>
          <a:xfrm>
            <a:off x="1309164" y="2576375"/>
            <a:ext cx="913995" cy="176479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name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23D18D-B74E-4DDB-BFDD-2B21FB9822CF}"/>
              </a:ext>
            </a:extLst>
          </p:cNvPr>
          <p:cNvSpPr/>
          <p:nvPr/>
        </p:nvSpPr>
        <p:spPr>
          <a:xfrm>
            <a:off x="1310464" y="2756335"/>
            <a:ext cx="913995" cy="176479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EXP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62CBD25-B69C-4118-9C9B-07A6CFB43B2E}"/>
              </a:ext>
            </a:extLst>
          </p:cNvPr>
          <p:cNvSpPr>
            <a:spLocks noChangeAspect="1"/>
          </p:cNvSpPr>
          <p:nvPr/>
        </p:nvSpPr>
        <p:spPr>
          <a:xfrm>
            <a:off x="1041562" y="2570298"/>
            <a:ext cx="437424" cy="362516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4049793-2B15-4481-A111-285E2DE11A00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0B65347-5442-48C9-AB2D-372D801D6D57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7A99692-1806-4213-A581-D4D310663209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CA322D-29E9-4308-82C2-659C73E1ED46}"/>
              </a:ext>
            </a:extLst>
          </p:cNvPr>
          <p:cNvSpPr/>
          <p:nvPr/>
        </p:nvSpPr>
        <p:spPr>
          <a:xfrm>
            <a:off x="1004070" y="5371561"/>
            <a:ext cx="1000146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86759D4-DAEA-460F-86E6-7E747FD5AB7B}"/>
              </a:ext>
            </a:extLst>
          </p:cNvPr>
          <p:cNvSpPr/>
          <p:nvPr/>
        </p:nvSpPr>
        <p:spPr>
          <a:xfrm>
            <a:off x="5303442" y="5371561"/>
            <a:ext cx="1475497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E87F16-F453-419E-98DF-BFAE341C03BE}"/>
              </a:ext>
            </a:extLst>
          </p:cNvPr>
          <p:cNvSpPr/>
          <p:nvPr/>
        </p:nvSpPr>
        <p:spPr>
          <a:xfrm>
            <a:off x="2763965" y="5371339"/>
            <a:ext cx="530783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craft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8CCF10C-2286-43F2-93B6-4491BBFFB91B}"/>
              </a:ext>
            </a:extLst>
          </p:cNvPr>
          <p:cNvSpPr/>
          <p:nvPr/>
        </p:nvSpPr>
        <p:spPr>
          <a:xfrm>
            <a:off x="2100563" y="5371339"/>
            <a:ext cx="581048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equip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66F766-189C-47C1-A88B-50965FFCE447}"/>
              </a:ext>
            </a:extLst>
          </p:cNvPr>
          <p:cNvSpPr/>
          <p:nvPr/>
        </p:nvSpPr>
        <p:spPr>
          <a:xfrm>
            <a:off x="3332886" y="3591130"/>
            <a:ext cx="1401636" cy="2047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 name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D88A00A-B6B9-485B-BF5B-D50536EBD18B}"/>
              </a:ext>
            </a:extLst>
          </p:cNvPr>
          <p:cNvSpPr>
            <a:spLocks noChangeAspect="1"/>
          </p:cNvSpPr>
          <p:nvPr/>
        </p:nvSpPr>
        <p:spPr>
          <a:xfrm>
            <a:off x="3109532" y="3521303"/>
            <a:ext cx="368231" cy="30809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C6019CC-90AD-42A3-8CC0-4B9224FE45E7}"/>
              </a:ext>
            </a:extLst>
          </p:cNvPr>
          <p:cNvSpPr/>
          <p:nvPr/>
        </p:nvSpPr>
        <p:spPr>
          <a:xfrm>
            <a:off x="2996738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notice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A7A5FEE-4D59-4763-825B-25DE8B1B96DC}"/>
              </a:ext>
            </a:extLst>
          </p:cNvPr>
          <p:cNvSpPr/>
          <p:nvPr/>
        </p:nvSpPr>
        <p:spPr>
          <a:xfrm>
            <a:off x="2267645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cafe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18232-B507-47B6-8D63-12114B36AB6F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16C9F65-96AE-4A64-A7B6-2730A6F4DCCF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EE40B6-B02E-4B2F-A56A-A8162FF2246D}"/>
              </a:ext>
            </a:extLst>
          </p:cNvPr>
          <p:cNvSpPr/>
          <p:nvPr/>
        </p:nvSpPr>
        <p:spPr>
          <a:xfrm>
            <a:off x="1094648" y="322169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Store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76B120C-02C1-4D2E-8EEA-EC42420F494E}"/>
              </a:ext>
            </a:extLst>
          </p:cNvPr>
          <p:cNvSpPr/>
          <p:nvPr/>
        </p:nvSpPr>
        <p:spPr>
          <a:xfrm>
            <a:off x="1094648" y="374670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event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CBAE100-900D-42EB-B07C-9A968BCD088E}"/>
              </a:ext>
            </a:extLst>
          </p:cNvPr>
          <p:cNvSpPr/>
          <p:nvPr/>
        </p:nvSpPr>
        <p:spPr>
          <a:xfrm>
            <a:off x="1094648" y="427170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post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9D8A06B-41A2-490A-9423-EA5AE11D5B81}"/>
              </a:ext>
            </a:extLst>
          </p:cNvPr>
          <p:cNvSpPr/>
          <p:nvPr/>
        </p:nvSpPr>
        <p:spPr>
          <a:xfrm>
            <a:off x="5758885" y="3207183"/>
            <a:ext cx="978977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BA94914-F91F-4911-A947-7AA936C5CDA1}"/>
              </a:ext>
            </a:extLst>
          </p:cNvPr>
          <p:cNvSpPr/>
          <p:nvPr/>
        </p:nvSpPr>
        <p:spPr>
          <a:xfrm>
            <a:off x="5761236" y="3478175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F52F40C-E470-4CE0-BE6B-04C5A9FD8EE1}"/>
              </a:ext>
            </a:extLst>
          </p:cNvPr>
          <p:cNvSpPr/>
          <p:nvPr/>
        </p:nvSpPr>
        <p:spPr>
          <a:xfrm>
            <a:off x="5761236" y="3965907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B42710E-4B82-4DCF-AD5F-E41E66331EFE}"/>
              </a:ext>
            </a:extLst>
          </p:cNvPr>
          <p:cNvSpPr/>
          <p:nvPr/>
        </p:nvSpPr>
        <p:spPr>
          <a:xfrm>
            <a:off x="5761236" y="4460389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843B3F-46DE-4795-BA61-E05816B140B3}"/>
              </a:ext>
            </a:extLst>
          </p:cNvPr>
          <p:cNvSpPr/>
          <p:nvPr/>
        </p:nvSpPr>
        <p:spPr>
          <a:xfrm>
            <a:off x="1094648" y="479671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collect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2A7D2D1-242D-4D0F-9CF5-D83A8B98C954}"/>
              </a:ext>
            </a:extLst>
          </p:cNvPr>
          <p:cNvSpPr>
            <a:spLocks noChangeAspect="1"/>
          </p:cNvSpPr>
          <p:nvPr/>
        </p:nvSpPr>
        <p:spPr>
          <a:xfrm>
            <a:off x="3242315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57012C4-2914-4106-AA39-B2903A8825F1}"/>
              </a:ext>
            </a:extLst>
          </p:cNvPr>
          <p:cNvSpPr>
            <a:spLocks noChangeAspect="1"/>
          </p:cNvSpPr>
          <p:nvPr/>
        </p:nvSpPr>
        <p:spPr>
          <a:xfrm>
            <a:off x="2513222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graphicFrame>
        <p:nvGraphicFramePr>
          <p:cNvPr id="83" name="Google Shape;551;p46">
            <a:extLst>
              <a:ext uri="{FF2B5EF4-FFF2-40B4-BE49-F238E27FC236}">
                <a16:creationId xmlns:a16="http://schemas.microsoft.com/office/drawing/2014/main" id="{F9AE6DDA-47A1-48BA-9D9B-C35F84D7B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4927246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상점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금화 상점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보석 상점이 탭으로 나눠진 페이지로 이동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이벤트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이벤트 리스트가 있는 팝업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각 이벤트를 터치 하면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자세한 내용을 띄움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우편함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임무 보상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점검 보상 등이 지급 되면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우편함을 통해 수령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팝업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수집품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현재 수집한 캐릭터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장비의 목록을 모아 출력 해주는 수집품 페이지로 이동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 강화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해금을 위한 캐릭터 목록 페이지로 이동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장비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장비 강화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합성 등을 위한 장비 목록 페이지로 이동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제조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진행을 통해 얻은 재료 아이템으로 장비 등으로 제작하는 페이지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957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5294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-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1" name="타원 90">
            <a:extLst>
              <a:ext uri="{FF2B5EF4-FFF2-40B4-BE49-F238E27FC236}">
                <a16:creationId xmlns:a16="http://schemas.microsoft.com/office/drawing/2014/main" id="{801601CC-FB9B-41C6-8CCC-338E16A86108}"/>
              </a:ext>
            </a:extLst>
          </p:cNvPr>
          <p:cNvSpPr>
            <a:spLocks noChangeAspect="1"/>
          </p:cNvSpPr>
          <p:nvPr/>
        </p:nvSpPr>
        <p:spPr>
          <a:xfrm>
            <a:off x="6154325" y="3101879"/>
            <a:ext cx="188095" cy="17208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92" name="아래쪽 화살표 260">
            <a:extLst>
              <a:ext uri="{FF2B5EF4-FFF2-40B4-BE49-F238E27FC236}">
                <a16:creationId xmlns:a16="http://schemas.microsoft.com/office/drawing/2014/main" id="{6B3C9F17-46DD-4B0F-9AA6-7849E16CC4E8}"/>
              </a:ext>
            </a:extLst>
          </p:cNvPr>
          <p:cNvSpPr/>
          <p:nvPr/>
        </p:nvSpPr>
        <p:spPr>
          <a:xfrm>
            <a:off x="8981190" y="6346146"/>
            <a:ext cx="1026410" cy="41273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8242FD-9659-41FC-88C6-DECEEC7894E5}"/>
              </a:ext>
            </a:extLst>
          </p:cNvPr>
          <p:cNvSpPr/>
          <p:nvPr/>
        </p:nvSpPr>
        <p:spPr>
          <a:xfrm>
            <a:off x="398773" y="3073052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꺾인 연결선 45">
            <a:extLst>
              <a:ext uri="{FF2B5EF4-FFF2-40B4-BE49-F238E27FC236}">
                <a16:creationId xmlns:a16="http://schemas.microsoft.com/office/drawing/2014/main" id="{603C379C-D295-40E9-AD28-3945BA7C4EC8}"/>
              </a:ext>
            </a:extLst>
          </p:cNvPr>
          <p:cNvCxnSpPr>
            <a:cxnSpLocks/>
            <a:stCxn id="46" idx="2"/>
            <a:endCxn id="71" idx="1"/>
          </p:cNvCxnSpPr>
          <p:nvPr/>
        </p:nvCxnSpPr>
        <p:spPr>
          <a:xfrm rot="16200000" flipH="1">
            <a:off x="800514" y="3111614"/>
            <a:ext cx="81350" cy="50691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ED62354-7134-4E42-BD90-69B42DCBCEF8}"/>
              </a:ext>
            </a:extLst>
          </p:cNvPr>
          <p:cNvSpPr/>
          <p:nvPr/>
        </p:nvSpPr>
        <p:spPr>
          <a:xfrm>
            <a:off x="398773" y="3574212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꺾인 연결선 45">
            <a:extLst>
              <a:ext uri="{FF2B5EF4-FFF2-40B4-BE49-F238E27FC236}">
                <a16:creationId xmlns:a16="http://schemas.microsoft.com/office/drawing/2014/main" id="{1E3F5BFE-AE84-4FB8-B456-1BBB7D6FE80B}"/>
              </a:ext>
            </a:extLst>
          </p:cNvPr>
          <p:cNvCxnSpPr>
            <a:cxnSpLocks/>
            <a:stCxn id="48" idx="2"/>
            <a:endCxn id="72" idx="1"/>
          </p:cNvCxnSpPr>
          <p:nvPr/>
        </p:nvCxnSpPr>
        <p:spPr>
          <a:xfrm rot="16200000" flipH="1">
            <a:off x="788589" y="3624699"/>
            <a:ext cx="105200" cy="50691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D6D743E-93B5-4C38-9CA3-AC3E656E7E52}"/>
              </a:ext>
            </a:extLst>
          </p:cNvPr>
          <p:cNvSpPr/>
          <p:nvPr/>
        </p:nvSpPr>
        <p:spPr>
          <a:xfrm>
            <a:off x="398773" y="4075372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8" name="꺾인 연결선 45">
            <a:extLst>
              <a:ext uri="{FF2B5EF4-FFF2-40B4-BE49-F238E27FC236}">
                <a16:creationId xmlns:a16="http://schemas.microsoft.com/office/drawing/2014/main" id="{92796D83-40C8-426B-9E3A-4B6F9BDCE251}"/>
              </a:ext>
            </a:extLst>
          </p:cNvPr>
          <p:cNvCxnSpPr>
            <a:cxnSpLocks/>
            <a:stCxn id="50" idx="2"/>
            <a:endCxn id="73" idx="1"/>
          </p:cNvCxnSpPr>
          <p:nvPr/>
        </p:nvCxnSpPr>
        <p:spPr>
          <a:xfrm rot="16200000" flipH="1">
            <a:off x="776665" y="4137783"/>
            <a:ext cx="129049" cy="50691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A20C5AA-B55A-4B73-B089-0294131DAB6F}"/>
              </a:ext>
            </a:extLst>
          </p:cNvPr>
          <p:cNvSpPr/>
          <p:nvPr/>
        </p:nvSpPr>
        <p:spPr>
          <a:xfrm>
            <a:off x="431469" y="4576532"/>
            <a:ext cx="312524" cy="30243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61A2F54-7F4F-4D61-95AA-D705D0EF2380}"/>
              </a:ext>
            </a:extLst>
          </p:cNvPr>
          <p:cNvSpPr/>
          <p:nvPr/>
        </p:nvSpPr>
        <p:spPr>
          <a:xfrm>
            <a:off x="2376660" y="6046634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9" name="꺾인 연결선 45">
            <a:extLst>
              <a:ext uri="{FF2B5EF4-FFF2-40B4-BE49-F238E27FC236}">
                <a16:creationId xmlns:a16="http://schemas.microsoft.com/office/drawing/2014/main" id="{ADACB436-AD97-4160-9AF5-AB4AA401241B}"/>
              </a:ext>
            </a:extLst>
          </p:cNvPr>
          <p:cNvCxnSpPr>
            <a:cxnSpLocks/>
            <a:stCxn id="86" idx="3"/>
            <a:endCxn id="63" idx="2"/>
          </p:cNvCxnSpPr>
          <p:nvPr/>
        </p:nvCxnSpPr>
        <p:spPr>
          <a:xfrm flipV="1">
            <a:off x="2754576" y="5769303"/>
            <a:ext cx="274781" cy="403004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45">
            <a:extLst>
              <a:ext uri="{FF2B5EF4-FFF2-40B4-BE49-F238E27FC236}">
                <a16:creationId xmlns:a16="http://schemas.microsoft.com/office/drawing/2014/main" id="{775C0D13-3C6E-4A0D-9C3F-899DDD80E6E2}"/>
              </a:ext>
            </a:extLst>
          </p:cNvPr>
          <p:cNvCxnSpPr>
            <a:cxnSpLocks/>
            <a:stCxn id="85" idx="2"/>
            <a:endCxn id="79" idx="1"/>
          </p:cNvCxnSpPr>
          <p:nvPr/>
        </p:nvCxnSpPr>
        <p:spPr>
          <a:xfrm rot="16200000" flipH="1">
            <a:off x="790286" y="4676414"/>
            <a:ext cx="101807" cy="50691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D33BA19-7F4E-472F-866D-461C2A0D6B4B}"/>
              </a:ext>
            </a:extLst>
          </p:cNvPr>
          <p:cNvSpPr/>
          <p:nvPr/>
        </p:nvSpPr>
        <p:spPr>
          <a:xfrm>
            <a:off x="398773" y="5194774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9561F59-E449-44AE-9CCE-E56BF354353A}"/>
              </a:ext>
            </a:extLst>
          </p:cNvPr>
          <p:cNvSpPr/>
          <p:nvPr/>
        </p:nvSpPr>
        <p:spPr>
          <a:xfrm>
            <a:off x="1815258" y="5871542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5" name="꺾인 연결선 45">
            <a:extLst>
              <a:ext uri="{FF2B5EF4-FFF2-40B4-BE49-F238E27FC236}">
                <a16:creationId xmlns:a16="http://schemas.microsoft.com/office/drawing/2014/main" id="{30BA07DC-96E7-4A02-B7C1-6EBD37CAAA30}"/>
              </a:ext>
            </a:extLst>
          </p:cNvPr>
          <p:cNvCxnSpPr>
            <a:cxnSpLocks/>
            <a:stCxn id="94" idx="3"/>
            <a:endCxn id="64" idx="2"/>
          </p:cNvCxnSpPr>
          <p:nvPr/>
        </p:nvCxnSpPr>
        <p:spPr>
          <a:xfrm flipV="1">
            <a:off x="2193174" y="5769303"/>
            <a:ext cx="197913" cy="227912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45">
            <a:extLst>
              <a:ext uri="{FF2B5EF4-FFF2-40B4-BE49-F238E27FC236}">
                <a16:creationId xmlns:a16="http://schemas.microsoft.com/office/drawing/2014/main" id="{A5BDC8C2-4468-48E8-A384-4CC4279C5169}"/>
              </a:ext>
            </a:extLst>
          </p:cNvPr>
          <p:cNvCxnSpPr>
            <a:cxnSpLocks/>
            <a:stCxn id="93" idx="2"/>
            <a:endCxn id="61" idx="1"/>
          </p:cNvCxnSpPr>
          <p:nvPr/>
        </p:nvCxnSpPr>
        <p:spPr>
          <a:xfrm rot="16200000" flipH="1">
            <a:off x="733689" y="5300161"/>
            <a:ext cx="124423" cy="416339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438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" name="Google Shape;551;p46">
            <a:extLst>
              <a:ext uri="{FF2B5EF4-FFF2-40B4-BE49-F238E27FC236}">
                <a16:creationId xmlns:a16="http://schemas.microsoft.com/office/drawing/2014/main" id="{1F8DDC0E-CF80-4504-A210-E43F48E92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845881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상위 페이지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페이지 위에 팝업을 출력하며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뒤쪽은 흐리게 처리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닫기 버튼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해당 버튼을 누르면 팝업이 닫힘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텍스트 필드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각 콘텐츠 별의 이름 출력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이미지 필드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각 콘텐츠를 대표하는 이미지 출력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en-US" sz="105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note</a:t>
                      </a:r>
                    </a:p>
                  </a:txBody>
                  <a:tcPr marL="35725" marR="35725" marT="35725" marB="35725" anchor="ctr"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lang="ko-KR" altLang="en-US"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lang="ko-KR" altLang="en-US"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959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※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해당 팝업은 다른 팝업과 양식이 다름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버튼은 각 콘텐츠를 별로 이어져 있으며 차후 콘텐츠가 추가 될 경우 좌우 스크롤을 이용하여 버튼을 추가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AC353F5E-B63C-4816-BD02-BC5F7E70E8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2931997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앱 실행 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로그인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로딩 등의 화면을 제외 하고 가장 먼저 보는 로비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UI.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중앙에 유저가 선택한 대표 캐릭터가 노출 되어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로비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3DAB327-D450-49C7-AB5B-43E0F1E5DED3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59883D-BE2C-428A-BFF0-352AACDBC24E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6" name="모서리가 둥근 직사각형 20">
            <a:extLst>
              <a:ext uri="{FF2B5EF4-FFF2-40B4-BE49-F238E27FC236}">
                <a16:creationId xmlns:a16="http://schemas.microsoft.com/office/drawing/2014/main" id="{658CD241-9A87-4877-8754-5DA47B2A9E07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A37C92-BF44-420C-9022-AE90BC72860B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A36D2A-7A72-44BF-B472-4E85C2C6F40B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9" name="모서리가 둥근 직사각형 23">
            <a:extLst>
              <a:ext uri="{FF2B5EF4-FFF2-40B4-BE49-F238E27FC236}">
                <a16:creationId xmlns:a16="http://schemas.microsoft.com/office/drawing/2014/main" id="{9979CF99-CDB3-4907-9C7D-7226C2F662F5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B5CACF-9C74-4B22-A5EA-A63899C521E1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D77AFD-83C2-481A-959A-68DDA344E7E1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ECC9F5-611F-401E-879C-ECC6A3F79720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C864F1-C233-414C-9DA2-4F09EF7AA8BD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5DA19E-7FAD-4786-915D-F6AC0658272D}"/>
              </a:ext>
            </a:extLst>
          </p:cNvPr>
          <p:cNvSpPr/>
          <p:nvPr/>
        </p:nvSpPr>
        <p:spPr>
          <a:xfrm>
            <a:off x="1004071" y="2528645"/>
            <a:ext cx="5777221" cy="32408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1F11780-7952-49F0-A913-0FFD4DB5C84C}"/>
              </a:ext>
            </a:extLst>
          </p:cNvPr>
          <p:cNvSpPr/>
          <p:nvPr/>
        </p:nvSpPr>
        <p:spPr>
          <a:xfrm>
            <a:off x="1004071" y="3008022"/>
            <a:ext cx="5777220" cy="23635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A3DB34-0088-4EBE-AF48-42B4179217F5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BD870BA-F1BC-4214-BACC-A9123FD3523A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1790E63-B11B-4B49-A0F2-3323C96B5BB7}"/>
              </a:ext>
            </a:extLst>
          </p:cNvPr>
          <p:cNvSpPr/>
          <p:nvPr/>
        </p:nvSpPr>
        <p:spPr>
          <a:xfrm>
            <a:off x="1309164" y="2576375"/>
            <a:ext cx="913995" cy="176479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name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23D18D-B74E-4DDB-BFDD-2B21FB9822CF}"/>
              </a:ext>
            </a:extLst>
          </p:cNvPr>
          <p:cNvSpPr/>
          <p:nvPr/>
        </p:nvSpPr>
        <p:spPr>
          <a:xfrm>
            <a:off x="1310464" y="2756335"/>
            <a:ext cx="913995" cy="176479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EXP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62CBD25-B69C-4118-9C9B-07A6CFB43B2E}"/>
              </a:ext>
            </a:extLst>
          </p:cNvPr>
          <p:cNvSpPr>
            <a:spLocks noChangeAspect="1"/>
          </p:cNvSpPr>
          <p:nvPr/>
        </p:nvSpPr>
        <p:spPr>
          <a:xfrm>
            <a:off x="1041562" y="2570298"/>
            <a:ext cx="437424" cy="362516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4049793-2B15-4481-A111-285E2DE11A00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0B65347-5442-48C9-AB2D-372D801D6D57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7A99692-1806-4213-A581-D4D310663209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CA322D-29E9-4308-82C2-659C73E1ED46}"/>
              </a:ext>
            </a:extLst>
          </p:cNvPr>
          <p:cNvSpPr/>
          <p:nvPr/>
        </p:nvSpPr>
        <p:spPr>
          <a:xfrm>
            <a:off x="1004070" y="5371561"/>
            <a:ext cx="1000146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86759D4-DAEA-460F-86E6-7E747FD5AB7B}"/>
              </a:ext>
            </a:extLst>
          </p:cNvPr>
          <p:cNvSpPr/>
          <p:nvPr/>
        </p:nvSpPr>
        <p:spPr>
          <a:xfrm>
            <a:off x="5303442" y="5371561"/>
            <a:ext cx="1475497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E87F16-F453-419E-98DF-BFAE341C03BE}"/>
              </a:ext>
            </a:extLst>
          </p:cNvPr>
          <p:cNvSpPr/>
          <p:nvPr/>
        </p:nvSpPr>
        <p:spPr>
          <a:xfrm>
            <a:off x="2763965" y="5371339"/>
            <a:ext cx="530783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craft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8CCF10C-2286-43F2-93B6-4491BBFFB91B}"/>
              </a:ext>
            </a:extLst>
          </p:cNvPr>
          <p:cNvSpPr/>
          <p:nvPr/>
        </p:nvSpPr>
        <p:spPr>
          <a:xfrm>
            <a:off x="2100563" y="5371339"/>
            <a:ext cx="581048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equip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66F766-189C-47C1-A88B-50965FFCE447}"/>
              </a:ext>
            </a:extLst>
          </p:cNvPr>
          <p:cNvSpPr/>
          <p:nvPr/>
        </p:nvSpPr>
        <p:spPr>
          <a:xfrm>
            <a:off x="3332886" y="3591130"/>
            <a:ext cx="1401636" cy="2047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 name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D88A00A-B6B9-485B-BF5B-D50536EBD18B}"/>
              </a:ext>
            </a:extLst>
          </p:cNvPr>
          <p:cNvSpPr>
            <a:spLocks noChangeAspect="1"/>
          </p:cNvSpPr>
          <p:nvPr/>
        </p:nvSpPr>
        <p:spPr>
          <a:xfrm>
            <a:off x="3109532" y="3521303"/>
            <a:ext cx="368231" cy="30809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C6019CC-90AD-42A3-8CC0-4B9224FE45E7}"/>
              </a:ext>
            </a:extLst>
          </p:cNvPr>
          <p:cNvSpPr/>
          <p:nvPr/>
        </p:nvSpPr>
        <p:spPr>
          <a:xfrm>
            <a:off x="2996738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notice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A7A5FEE-4D59-4763-825B-25DE8B1B96DC}"/>
              </a:ext>
            </a:extLst>
          </p:cNvPr>
          <p:cNvSpPr/>
          <p:nvPr/>
        </p:nvSpPr>
        <p:spPr>
          <a:xfrm>
            <a:off x="2267645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cafe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18232-B507-47B6-8D63-12114B36AB6F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16C9F65-96AE-4A64-A7B6-2730A6F4DCCF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EE40B6-B02E-4B2F-A56A-A8162FF2246D}"/>
              </a:ext>
            </a:extLst>
          </p:cNvPr>
          <p:cNvSpPr/>
          <p:nvPr/>
        </p:nvSpPr>
        <p:spPr>
          <a:xfrm>
            <a:off x="1094648" y="322169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Store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76B120C-02C1-4D2E-8EEA-EC42420F494E}"/>
              </a:ext>
            </a:extLst>
          </p:cNvPr>
          <p:cNvSpPr/>
          <p:nvPr/>
        </p:nvSpPr>
        <p:spPr>
          <a:xfrm>
            <a:off x="1094648" y="374670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event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CBAE100-900D-42EB-B07C-9A968BCD088E}"/>
              </a:ext>
            </a:extLst>
          </p:cNvPr>
          <p:cNvSpPr/>
          <p:nvPr/>
        </p:nvSpPr>
        <p:spPr>
          <a:xfrm>
            <a:off x="1094648" y="427170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post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9D8A06B-41A2-490A-9423-EA5AE11D5B81}"/>
              </a:ext>
            </a:extLst>
          </p:cNvPr>
          <p:cNvSpPr/>
          <p:nvPr/>
        </p:nvSpPr>
        <p:spPr>
          <a:xfrm>
            <a:off x="5758885" y="3207183"/>
            <a:ext cx="978977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BA94914-F91F-4911-A947-7AA936C5CDA1}"/>
              </a:ext>
            </a:extLst>
          </p:cNvPr>
          <p:cNvSpPr/>
          <p:nvPr/>
        </p:nvSpPr>
        <p:spPr>
          <a:xfrm>
            <a:off x="5761236" y="3478175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F52F40C-E470-4CE0-BE6B-04C5A9FD8EE1}"/>
              </a:ext>
            </a:extLst>
          </p:cNvPr>
          <p:cNvSpPr/>
          <p:nvPr/>
        </p:nvSpPr>
        <p:spPr>
          <a:xfrm>
            <a:off x="5761236" y="3965907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B42710E-4B82-4DCF-AD5F-E41E66331EFE}"/>
              </a:ext>
            </a:extLst>
          </p:cNvPr>
          <p:cNvSpPr/>
          <p:nvPr/>
        </p:nvSpPr>
        <p:spPr>
          <a:xfrm>
            <a:off x="5761236" y="4460389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843B3F-46DE-4795-BA61-E05816B140B3}"/>
              </a:ext>
            </a:extLst>
          </p:cNvPr>
          <p:cNvSpPr/>
          <p:nvPr/>
        </p:nvSpPr>
        <p:spPr>
          <a:xfrm>
            <a:off x="1094648" y="479671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collect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2A7D2D1-242D-4D0F-9CF5-D83A8B98C954}"/>
              </a:ext>
            </a:extLst>
          </p:cNvPr>
          <p:cNvSpPr>
            <a:spLocks noChangeAspect="1"/>
          </p:cNvSpPr>
          <p:nvPr/>
        </p:nvSpPr>
        <p:spPr>
          <a:xfrm>
            <a:off x="3242315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57012C4-2914-4106-AA39-B2903A8825F1}"/>
              </a:ext>
            </a:extLst>
          </p:cNvPr>
          <p:cNvSpPr>
            <a:spLocks noChangeAspect="1"/>
          </p:cNvSpPr>
          <p:nvPr/>
        </p:nvSpPr>
        <p:spPr>
          <a:xfrm>
            <a:off x="2513222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801601CC-FB9B-41C6-8CCC-338E16A86108}"/>
              </a:ext>
            </a:extLst>
          </p:cNvPr>
          <p:cNvSpPr>
            <a:spLocks noChangeAspect="1"/>
          </p:cNvSpPr>
          <p:nvPr/>
        </p:nvSpPr>
        <p:spPr>
          <a:xfrm>
            <a:off x="6154325" y="3101879"/>
            <a:ext cx="188095" cy="17208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92" name="아래쪽 화살표 260">
            <a:extLst>
              <a:ext uri="{FF2B5EF4-FFF2-40B4-BE49-F238E27FC236}">
                <a16:creationId xmlns:a16="http://schemas.microsoft.com/office/drawing/2014/main" id="{6B3C9F17-46DD-4B0F-9AA6-7849E16CC4E8}"/>
              </a:ext>
            </a:extLst>
          </p:cNvPr>
          <p:cNvSpPr/>
          <p:nvPr/>
        </p:nvSpPr>
        <p:spPr>
          <a:xfrm>
            <a:off x="8981190" y="6346146"/>
            <a:ext cx="1026410" cy="41273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B26C6CC-0FD7-4256-8574-B079E035F297}"/>
              </a:ext>
            </a:extLst>
          </p:cNvPr>
          <p:cNvSpPr/>
          <p:nvPr/>
        </p:nvSpPr>
        <p:spPr>
          <a:xfrm>
            <a:off x="1006462" y="2528645"/>
            <a:ext cx="5777221" cy="3240880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9A893DF-17CB-40F5-9F92-A3CEA9CD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16" y="2490829"/>
            <a:ext cx="5777221" cy="3249323"/>
          </a:xfrm>
          <a:prstGeom prst="rect">
            <a:avLst/>
          </a:prstGeom>
        </p:spPr>
      </p:pic>
      <p:cxnSp>
        <p:nvCxnSpPr>
          <p:cNvPr id="97" name="꺾인 연결선 45">
            <a:extLst>
              <a:ext uri="{FF2B5EF4-FFF2-40B4-BE49-F238E27FC236}">
                <a16:creationId xmlns:a16="http://schemas.microsoft.com/office/drawing/2014/main" id="{FF10B640-E303-4284-95F6-A90C0137DF19}"/>
              </a:ext>
            </a:extLst>
          </p:cNvPr>
          <p:cNvCxnSpPr>
            <a:cxnSpLocks/>
            <a:stCxn id="130" idx="2"/>
            <a:endCxn id="14" idx="0"/>
          </p:cNvCxnSpPr>
          <p:nvPr/>
        </p:nvCxnSpPr>
        <p:spPr>
          <a:xfrm rot="5400000">
            <a:off x="3710223" y="2225055"/>
            <a:ext cx="445478" cy="8607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F4698A9-1C8E-4B63-A0FA-235946F4AEE2}"/>
              </a:ext>
            </a:extLst>
          </p:cNvPr>
          <p:cNvSpPr/>
          <p:nvPr/>
        </p:nvSpPr>
        <p:spPr>
          <a:xfrm>
            <a:off x="1808429" y="4094609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CA7DC44-2E3E-409F-A034-896467B88C3A}"/>
              </a:ext>
            </a:extLst>
          </p:cNvPr>
          <p:cNvSpPr/>
          <p:nvPr/>
        </p:nvSpPr>
        <p:spPr>
          <a:xfrm>
            <a:off x="2890167" y="4094609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DFC385-D90A-4FCF-AF6A-32636DCB4C40}"/>
              </a:ext>
            </a:extLst>
          </p:cNvPr>
          <p:cNvSpPr/>
          <p:nvPr/>
        </p:nvSpPr>
        <p:spPr>
          <a:xfrm>
            <a:off x="3971905" y="4094609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B3EF575-90BD-41F4-A51C-B79B6FC2B7F6}"/>
              </a:ext>
            </a:extLst>
          </p:cNvPr>
          <p:cNvSpPr/>
          <p:nvPr/>
        </p:nvSpPr>
        <p:spPr>
          <a:xfrm>
            <a:off x="5053643" y="4094609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4C072CC-F79C-4C82-9BF2-6B09F58FBE84}"/>
              </a:ext>
            </a:extLst>
          </p:cNvPr>
          <p:cNvSpPr/>
          <p:nvPr/>
        </p:nvSpPr>
        <p:spPr>
          <a:xfrm>
            <a:off x="1808429" y="3403765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BC960F4-0B71-4122-853F-80907674F365}"/>
              </a:ext>
            </a:extLst>
          </p:cNvPr>
          <p:cNvSpPr/>
          <p:nvPr/>
        </p:nvSpPr>
        <p:spPr>
          <a:xfrm>
            <a:off x="2890167" y="3403765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7BB9C77-079B-4085-8191-751D9DE57F9C}"/>
              </a:ext>
            </a:extLst>
          </p:cNvPr>
          <p:cNvSpPr/>
          <p:nvPr/>
        </p:nvSpPr>
        <p:spPr>
          <a:xfrm>
            <a:off x="3971905" y="3403765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0ECA16D-0FCB-4EDB-A740-93D135594D6D}"/>
              </a:ext>
            </a:extLst>
          </p:cNvPr>
          <p:cNvSpPr/>
          <p:nvPr/>
        </p:nvSpPr>
        <p:spPr>
          <a:xfrm>
            <a:off x="5053643" y="3403765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1373278B-381A-486A-8CD6-383FD40CBA23}"/>
              </a:ext>
            </a:extLst>
          </p:cNvPr>
          <p:cNvSpPr/>
          <p:nvPr/>
        </p:nvSpPr>
        <p:spPr>
          <a:xfrm>
            <a:off x="1094032" y="2635235"/>
            <a:ext cx="377916" cy="310869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54E356C6-F698-4064-A342-E1124AEB5FF1}"/>
              </a:ext>
            </a:extLst>
          </p:cNvPr>
          <p:cNvSpPr/>
          <p:nvPr/>
        </p:nvSpPr>
        <p:spPr>
          <a:xfrm>
            <a:off x="5858051" y="2473268"/>
            <a:ext cx="377916" cy="310869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850FD67B-2FC8-446F-ADB7-296C4BF57393}"/>
              </a:ext>
            </a:extLst>
          </p:cNvPr>
          <p:cNvSpPr/>
          <p:nvPr/>
        </p:nvSpPr>
        <p:spPr>
          <a:xfrm>
            <a:off x="1547892" y="3509115"/>
            <a:ext cx="377916" cy="310869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C332C7B2-1D06-4178-A467-9E00239AD75C}"/>
              </a:ext>
            </a:extLst>
          </p:cNvPr>
          <p:cNvSpPr/>
          <p:nvPr/>
        </p:nvSpPr>
        <p:spPr>
          <a:xfrm>
            <a:off x="1552118" y="4288892"/>
            <a:ext cx="377916" cy="310869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E2C3116-3435-4CEA-B913-7176B221F926}"/>
              </a:ext>
            </a:extLst>
          </p:cNvPr>
          <p:cNvSpPr/>
          <p:nvPr/>
        </p:nvSpPr>
        <p:spPr>
          <a:xfrm>
            <a:off x="5055179" y="5909594"/>
            <a:ext cx="954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 사냥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6DF6FC3-34DB-4F67-93BC-521993369D96}"/>
              </a:ext>
            </a:extLst>
          </p:cNvPr>
          <p:cNvSpPr/>
          <p:nvPr/>
        </p:nvSpPr>
        <p:spPr>
          <a:xfrm>
            <a:off x="1808429" y="5909594"/>
            <a:ext cx="955536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준비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88671AB-BDCB-4A8C-A4D7-CDA4EC4BF558}"/>
              </a:ext>
            </a:extLst>
          </p:cNvPr>
          <p:cNvSpPr/>
          <p:nvPr/>
        </p:nvSpPr>
        <p:spPr>
          <a:xfrm>
            <a:off x="2891703" y="5909594"/>
            <a:ext cx="954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무한 준비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DF1B5DF-2D33-4B5B-84BC-90E330CEF473}"/>
              </a:ext>
            </a:extLst>
          </p:cNvPr>
          <p:cNvSpPr/>
          <p:nvPr/>
        </p:nvSpPr>
        <p:spPr>
          <a:xfrm>
            <a:off x="3973441" y="5909594"/>
            <a:ext cx="954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이어달리기 준비</a:t>
            </a:r>
          </a:p>
        </p:txBody>
      </p:sp>
      <p:cxnSp>
        <p:nvCxnSpPr>
          <p:cNvPr id="119" name="꺾인 연결선 45">
            <a:extLst>
              <a:ext uri="{FF2B5EF4-FFF2-40B4-BE49-F238E27FC236}">
                <a16:creationId xmlns:a16="http://schemas.microsoft.com/office/drawing/2014/main" id="{924215E0-8B40-4549-8C54-61EFC62D9C89}"/>
              </a:ext>
            </a:extLst>
          </p:cNvPr>
          <p:cNvCxnSpPr>
            <a:cxnSpLocks/>
            <a:stCxn id="102" idx="2"/>
            <a:endCxn id="116" idx="0"/>
          </p:cNvCxnSpPr>
          <p:nvPr/>
        </p:nvCxnSpPr>
        <p:spPr>
          <a:xfrm>
            <a:off x="2286197" y="4755209"/>
            <a:ext cx="0" cy="115438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 45">
            <a:extLst>
              <a:ext uri="{FF2B5EF4-FFF2-40B4-BE49-F238E27FC236}">
                <a16:creationId xmlns:a16="http://schemas.microsoft.com/office/drawing/2014/main" id="{FAB9B7BD-1D49-4F57-B717-4E8246D4156A}"/>
              </a:ext>
            </a:extLst>
          </p:cNvPr>
          <p:cNvCxnSpPr>
            <a:cxnSpLocks/>
            <a:stCxn id="103" idx="2"/>
            <a:endCxn id="117" idx="0"/>
          </p:cNvCxnSpPr>
          <p:nvPr/>
        </p:nvCxnSpPr>
        <p:spPr>
          <a:xfrm>
            <a:off x="3367935" y="4755209"/>
            <a:ext cx="768" cy="115438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45">
            <a:extLst>
              <a:ext uri="{FF2B5EF4-FFF2-40B4-BE49-F238E27FC236}">
                <a16:creationId xmlns:a16="http://schemas.microsoft.com/office/drawing/2014/main" id="{F6EC83CF-B64F-4F25-BADB-A1E2BEE95A27}"/>
              </a:ext>
            </a:extLst>
          </p:cNvPr>
          <p:cNvCxnSpPr>
            <a:cxnSpLocks/>
            <a:stCxn id="104" idx="2"/>
            <a:endCxn id="118" idx="0"/>
          </p:cNvCxnSpPr>
          <p:nvPr/>
        </p:nvCxnSpPr>
        <p:spPr>
          <a:xfrm>
            <a:off x="4449673" y="4755209"/>
            <a:ext cx="768" cy="115438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45">
            <a:extLst>
              <a:ext uri="{FF2B5EF4-FFF2-40B4-BE49-F238E27FC236}">
                <a16:creationId xmlns:a16="http://schemas.microsoft.com/office/drawing/2014/main" id="{D05AF03F-EB0F-4A69-8190-32D7DC0ACA78}"/>
              </a:ext>
            </a:extLst>
          </p:cNvPr>
          <p:cNvCxnSpPr>
            <a:cxnSpLocks/>
            <a:stCxn id="105" idx="2"/>
            <a:endCxn id="115" idx="0"/>
          </p:cNvCxnSpPr>
          <p:nvPr/>
        </p:nvCxnSpPr>
        <p:spPr>
          <a:xfrm>
            <a:off x="5531411" y="4755209"/>
            <a:ext cx="768" cy="115438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모서리가 둥근 직사각형 20">
            <a:extLst>
              <a:ext uri="{FF2B5EF4-FFF2-40B4-BE49-F238E27FC236}">
                <a16:creationId xmlns:a16="http://schemas.microsoft.com/office/drawing/2014/main" id="{FE2B1D43-0B4D-41CB-B889-F9F9C8628C9E}"/>
              </a:ext>
            </a:extLst>
          </p:cNvPr>
          <p:cNvSpPr/>
          <p:nvPr/>
        </p:nvSpPr>
        <p:spPr>
          <a:xfrm>
            <a:off x="3131883" y="1829351"/>
            <a:ext cx="1688227" cy="216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선택 팝업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42D7C0A-A32D-4D75-B7C1-04C511517569}"/>
              </a:ext>
            </a:extLst>
          </p:cNvPr>
          <p:cNvSpPr/>
          <p:nvPr/>
        </p:nvSpPr>
        <p:spPr>
          <a:xfrm>
            <a:off x="1907878" y="1829351"/>
            <a:ext cx="1000146" cy="21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cxnSp>
        <p:nvCxnSpPr>
          <p:cNvPr id="132" name="꺾인 연결선 45">
            <a:extLst>
              <a:ext uri="{FF2B5EF4-FFF2-40B4-BE49-F238E27FC236}">
                <a16:creationId xmlns:a16="http://schemas.microsoft.com/office/drawing/2014/main" id="{8D3D7C6A-274C-4EA8-93CA-506FD91BEB30}"/>
              </a:ext>
            </a:extLst>
          </p:cNvPr>
          <p:cNvCxnSpPr>
            <a:cxnSpLocks/>
            <a:stCxn id="131" idx="3"/>
            <a:endCxn id="130" idx="1"/>
          </p:cNvCxnSpPr>
          <p:nvPr/>
        </p:nvCxnSpPr>
        <p:spPr>
          <a:xfrm>
            <a:off x="2908024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FE15723-2051-4F95-B01E-BE7DCAE2B01F}"/>
              </a:ext>
            </a:extLst>
          </p:cNvPr>
          <p:cNvSpPr/>
          <p:nvPr/>
        </p:nvSpPr>
        <p:spPr>
          <a:xfrm>
            <a:off x="745301" y="1829351"/>
            <a:ext cx="938718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cxnSp>
        <p:nvCxnSpPr>
          <p:cNvPr id="134" name="꺾인 연결선 45">
            <a:extLst>
              <a:ext uri="{FF2B5EF4-FFF2-40B4-BE49-F238E27FC236}">
                <a16:creationId xmlns:a16="http://schemas.microsoft.com/office/drawing/2014/main" id="{81B6D5B2-A2A7-4A38-9C3B-8782C7D41DD5}"/>
              </a:ext>
            </a:extLst>
          </p:cNvPr>
          <p:cNvCxnSpPr>
            <a:cxnSpLocks/>
            <a:stCxn id="133" idx="3"/>
            <a:endCxn id="131" idx="1"/>
          </p:cNvCxnSpPr>
          <p:nvPr/>
        </p:nvCxnSpPr>
        <p:spPr>
          <a:xfrm>
            <a:off x="1684019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87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5DA19E-7FAD-4786-915D-F6AC0658272D}"/>
              </a:ext>
            </a:extLst>
          </p:cNvPr>
          <p:cNvSpPr/>
          <p:nvPr/>
        </p:nvSpPr>
        <p:spPr>
          <a:xfrm>
            <a:off x="1004071" y="2525595"/>
            <a:ext cx="5777221" cy="32408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1F11780-7952-49F0-A913-0FFD4DB5C84C}"/>
              </a:ext>
            </a:extLst>
          </p:cNvPr>
          <p:cNvSpPr/>
          <p:nvPr/>
        </p:nvSpPr>
        <p:spPr>
          <a:xfrm>
            <a:off x="1100872" y="3008023"/>
            <a:ext cx="5583618" cy="2124250"/>
          </a:xfrm>
          <a:prstGeom prst="rect">
            <a:avLst/>
          </a:prstGeom>
          <a:solidFill>
            <a:srgbClr val="D9D9D9"/>
          </a:solidFill>
          <a:ln w="19050">
            <a:solidFill>
              <a:srgbClr val="1F497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76AFF96-1950-43E5-9702-52B05FBC9B9E}"/>
              </a:ext>
            </a:extLst>
          </p:cNvPr>
          <p:cNvSpPr/>
          <p:nvPr/>
        </p:nvSpPr>
        <p:spPr>
          <a:xfrm>
            <a:off x="1134134" y="3606370"/>
            <a:ext cx="5523348" cy="1525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AC353F5E-B63C-4816-BD02-BC5F7E70E8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3541303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0_2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콘텐츠 선택 팝업에서 메인 스테이지를 선택 했을 경우 이동 되는 페이지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뒤로 가기를 누르면 로비 페이지로 </a:t>
                      </a:r>
                      <a:r>
                        <a:rPr lang="ko-KR" altLang="en-US" sz="900" b="1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돌아감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 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메인 스테이지 준비 페이지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459883D-BE2C-428A-BFF0-352AACDBC24E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6" name="모서리가 둥근 직사각형 20">
            <a:extLst>
              <a:ext uri="{FF2B5EF4-FFF2-40B4-BE49-F238E27FC236}">
                <a16:creationId xmlns:a16="http://schemas.microsoft.com/office/drawing/2014/main" id="{658CD241-9A87-4877-8754-5DA47B2A9E07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A37C92-BF44-420C-9022-AE90BC72860B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A36D2A-7A72-44BF-B472-4E85C2C6F40B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9" name="모서리가 둥근 직사각형 23">
            <a:extLst>
              <a:ext uri="{FF2B5EF4-FFF2-40B4-BE49-F238E27FC236}">
                <a16:creationId xmlns:a16="http://schemas.microsoft.com/office/drawing/2014/main" id="{9979CF99-CDB3-4907-9C7D-7226C2F662F5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B5CACF-9C74-4B22-A5EA-A63899C521E1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D77AFD-83C2-481A-959A-68DDA344E7E1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ECC9F5-611F-401E-879C-ECC6A3F79720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C864F1-C233-414C-9DA2-4F09EF7AA8BD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A3DB34-0088-4EBE-AF48-42B4179217F5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BD870BA-F1BC-4214-BACC-A9123FD3523A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4049793-2B15-4481-A111-285E2DE11A00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0B65347-5442-48C9-AB2D-372D801D6D57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7A99692-1806-4213-A581-D4D310663209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18232-B507-47B6-8D63-12114B36AB6F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16C9F65-96AE-4A64-A7B6-2730A6F4DCCF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graphicFrame>
        <p:nvGraphicFramePr>
          <p:cNvPr id="83" name="Google Shape;551;p46">
            <a:extLst>
              <a:ext uri="{FF2B5EF4-FFF2-40B4-BE49-F238E27FC236}">
                <a16:creationId xmlns:a16="http://schemas.microsoft.com/office/drawing/2014/main" id="{F9AE6DDA-47A1-48BA-9D9B-C35F84D7B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6989636"/>
              </p:ext>
            </p:extLst>
          </p:nvPr>
        </p:nvGraphicFramePr>
        <p:xfrm>
          <a:off x="7406395" y="1009605"/>
          <a:ext cx="4176000" cy="5651527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9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0041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37542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스테이지 선택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85" name="꺾인 연결선 45">
            <a:extLst>
              <a:ext uri="{FF2B5EF4-FFF2-40B4-BE49-F238E27FC236}">
                <a16:creationId xmlns:a16="http://schemas.microsoft.com/office/drawing/2014/main" id="{340C0DE1-CE9C-4E16-BE24-22882C7FA696}"/>
              </a:ext>
            </a:extLst>
          </p:cNvPr>
          <p:cNvCxnSpPr>
            <a:cxnSpLocks/>
            <a:stCxn id="87" idx="1"/>
            <a:endCxn id="156" idx="1"/>
          </p:cNvCxnSpPr>
          <p:nvPr/>
        </p:nvCxnSpPr>
        <p:spPr>
          <a:xfrm rot="10800000">
            <a:off x="745301" y="1937351"/>
            <a:ext cx="258770" cy="775030"/>
          </a:xfrm>
          <a:prstGeom prst="bentConnector3">
            <a:avLst>
              <a:gd name="adj1" fmla="val 188341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5B464A9-1CEA-4EF5-B3F6-110696E2CA60}"/>
              </a:ext>
            </a:extLst>
          </p:cNvPr>
          <p:cNvSpPr/>
          <p:nvPr/>
        </p:nvSpPr>
        <p:spPr>
          <a:xfrm>
            <a:off x="1004071" y="2525595"/>
            <a:ext cx="693629" cy="3735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BACK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E6FAFB1-537E-4AED-8728-4A7D8E924402}"/>
              </a:ext>
            </a:extLst>
          </p:cNvPr>
          <p:cNvSpPr/>
          <p:nvPr/>
        </p:nvSpPr>
        <p:spPr>
          <a:xfrm>
            <a:off x="2982766" y="3113837"/>
            <a:ext cx="2583655" cy="13779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Chapter star progress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627CD0-06A6-4800-8ECC-A8C4F692F77F}"/>
              </a:ext>
            </a:extLst>
          </p:cNvPr>
          <p:cNvSpPr/>
          <p:nvPr/>
        </p:nvSpPr>
        <p:spPr>
          <a:xfrm>
            <a:off x="2536692" y="3065881"/>
            <a:ext cx="457520" cy="21023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box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67C97B0-C4D4-4DC5-A013-EA7C5BEA830A}"/>
              </a:ext>
            </a:extLst>
          </p:cNvPr>
          <p:cNvSpPr/>
          <p:nvPr/>
        </p:nvSpPr>
        <p:spPr>
          <a:xfrm>
            <a:off x="1335256" y="3059918"/>
            <a:ext cx="1098652" cy="210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name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20B7667-E17A-481D-8891-5BB81CE5B889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F0DF9A-75EA-43FF-847E-C7EB326DB63A}"/>
              </a:ext>
            </a:extLst>
          </p:cNvPr>
          <p:cNvGrpSpPr/>
          <p:nvPr/>
        </p:nvGrpSpPr>
        <p:grpSpPr>
          <a:xfrm>
            <a:off x="1151293" y="3632412"/>
            <a:ext cx="739748" cy="659277"/>
            <a:chOff x="1348392" y="3617423"/>
            <a:chExt cx="739748" cy="659277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4BAC2B2-A20A-459C-B76D-EA4AD31347A5}"/>
                </a:ext>
              </a:extLst>
            </p:cNvPr>
            <p:cNvSpPr/>
            <p:nvPr/>
          </p:nvSpPr>
          <p:spPr>
            <a:xfrm>
              <a:off x="134839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Stage 1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C6CF73D-EC67-42D0-B0E8-CC9936FBA48D}"/>
                </a:ext>
              </a:extLst>
            </p:cNvPr>
            <p:cNvSpPr/>
            <p:nvPr/>
          </p:nvSpPr>
          <p:spPr>
            <a:xfrm>
              <a:off x="1348392" y="4066466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F6CA07B-E7ED-40F3-9B72-CB04CB2B7049}"/>
              </a:ext>
            </a:extLst>
          </p:cNvPr>
          <p:cNvGrpSpPr/>
          <p:nvPr/>
        </p:nvGrpSpPr>
        <p:grpSpPr>
          <a:xfrm>
            <a:off x="1864624" y="4352411"/>
            <a:ext cx="739748" cy="662474"/>
            <a:chOff x="1827899" y="4306054"/>
            <a:chExt cx="739748" cy="662474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032E5A7-506A-479F-8532-F598FF6DD12B}"/>
                </a:ext>
              </a:extLst>
            </p:cNvPr>
            <p:cNvSpPr/>
            <p:nvPr/>
          </p:nvSpPr>
          <p:spPr>
            <a:xfrm>
              <a:off x="1846644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2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F87E4426-3916-49A9-B030-5F309FCF8453}"/>
                </a:ext>
              </a:extLst>
            </p:cNvPr>
            <p:cNvSpPr/>
            <p:nvPr/>
          </p:nvSpPr>
          <p:spPr>
            <a:xfrm>
              <a:off x="1827899" y="4758294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E00BC1B-A923-4646-84F2-51C695BB2969}"/>
              </a:ext>
            </a:extLst>
          </p:cNvPr>
          <p:cNvGrpSpPr/>
          <p:nvPr/>
        </p:nvGrpSpPr>
        <p:grpSpPr>
          <a:xfrm>
            <a:off x="2489051" y="3617423"/>
            <a:ext cx="739748" cy="672869"/>
            <a:chOff x="2617068" y="3617423"/>
            <a:chExt cx="739748" cy="672869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5313F67-E5A7-437D-B4B2-B659C3277E52}"/>
                </a:ext>
              </a:extLst>
            </p:cNvPr>
            <p:cNvSpPr/>
            <p:nvPr/>
          </p:nvSpPr>
          <p:spPr>
            <a:xfrm>
              <a:off x="262694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3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C6DC7AC-16C9-486F-AB17-0272A333BCB9}"/>
                </a:ext>
              </a:extLst>
            </p:cNvPr>
            <p:cNvSpPr/>
            <p:nvPr/>
          </p:nvSpPr>
          <p:spPr>
            <a:xfrm>
              <a:off x="2617068" y="4080058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22A8ACA-3846-4C78-93B5-B8778426C0D4}"/>
              </a:ext>
            </a:extLst>
          </p:cNvPr>
          <p:cNvGrpSpPr/>
          <p:nvPr/>
        </p:nvGrpSpPr>
        <p:grpSpPr>
          <a:xfrm>
            <a:off x="3220886" y="4306054"/>
            <a:ext cx="739748" cy="662474"/>
            <a:chOff x="3115320" y="4306054"/>
            <a:chExt cx="739748" cy="662474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8E29732-B188-4C9A-9CA2-5A691E9EE0D7}"/>
                </a:ext>
              </a:extLst>
            </p:cNvPr>
            <p:cNvSpPr/>
            <p:nvPr/>
          </p:nvSpPr>
          <p:spPr>
            <a:xfrm>
              <a:off x="3125194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4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84FA901-60E0-4DE6-B825-2298A95E3C2F}"/>
                </a:ext>
              </a:extLst>
            </p:cNvPr>
            <p:cNvSpPr/>
            <p:nvPr/>
          </p:nvSpPr>
          <p:spPr>
            <a:xfrm>
              <a:off x="3115320" y="4758294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F09A7D-DA4D-4615-8376-6055B194BF57}"/>
              </a:ext>
            </a:extLst>
          </p:cNvPr>
          <p:cNvGrpSpPr/>
          <p:nvPr/>
        </p:nvGrpSpPr>
        <p:grpSpPr>
          <a:xfrm>
            <a:off x="3826809" y="3617423"/>
            <a:ext cx="739748" cy="662474"/>
            <a:chOff x="3901154" y="3617423"/>
            <a:chExt cx="739748" cy="662474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6348702-1B92-43FB-903C-948A352168D1}"/>
                </a:ext>
              </a:extLst>
            </p:cNvPr>
            <p:cNvSpPr/>
            <p:nvPr/>
          </p:nvSpPr>
          <p:spPr>
            <a:xfrm>
              <a:off x="390549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5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E837087A-F6E2-48C0-84B6-DB77BE40AE3D}"/>
                </a:ext>
              </a:extLst>
            </p:cNvPr>
            <p:cNvSpPr/>
            <p:nvPr/>
          </p:nvSpPr>
          <p:spPr>
            <a:xfrm>
              <a:off x="3901154" y="4069663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1F25D5A-13A6-4AC7-960A-6EF341CE1015}"/>
              </a:ext>
            </a:extLst>
          </p:cNvPr>
          <p:cNvGrpSpPr/>
          <p:nvPr/>
        </p:nvGrpSpPr>
        <p:grpSpPr>
          <a:xfrm>
            <a:off x="4577148" y="4306054"/>
            <a:ext cx="739748" cy="635235"/>
            <a:chOff x="4395912" y="4306054"/>
            <a:chExt cx="739748" cy="635235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81AF30F-ECA5-41AB-BC0C-E154C62E2D63}"/>
                </a:ext>
              </a:extLst>
            </p:cNvPr>
            <p:cNvSpPr/>
            <p:nvPr/>
          </p:nvSpPr>
          <p:spPr>
            <a:xfrm>
              <a:off x="4403744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6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0B85F6E5-55D4-44AD-BE04-566545EF6A0B}"/>
                </a:ext>
              </a:extLst>
            </p:cNvPr>
            <p:cNvSpPr/>
            <p:nvPr/>
          </p:nvSpPr>
          <p:spPr>
            <a:xfrm>
              <a:off x="4395912" y="4731055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E25E82D-6587-42C6-8E56-24151D1B60B2}"/>
              </a:ext>
            </a:extLst>
          </p:cNvPr>
          <p:cNvGrpSpPr/>
          <p:nvPr/>
        </p:nvGrpSpPr>
        <p:grpSpPr>
          <a:xfrm>
            <a:off x="5164568" y="3617423"/>
            <a:ext cx="739748" cy="659277"/>
            <a:chOff x="5164568" y="3617423"/>
            <a:chExt cx="739748" cy="659277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3B6B653-1AB2-435C-B532-71F71CBFDE4E}"/>
                </a:ext>
              </a:extLst>
            </p:cNvPr>
            <p:cNvSpPr/>
            <p:nvPr/>
          </p:nvSpPr>
          <p:spPr>
            <a:xfrm>
              <a:off x="518404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7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13AAE77-25AB-4801-9A4F-ADDB41F7759E}"/>
                </a:ext>
              </a:extLst>
            </p:cNvPr>
            <p:cNvSpPr/>
            <p:nvPr/>
          </p:nvSpPr>
          <p:spPr>
            <a:xfrm>
              <a:off x="5164568" y="4066466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AF0759E-7AC3-4B34-96A1-E04A863B1C60}"/>
              </a:ext>
            </a:extLst>
          </p:cNvPr>
          <p:cNvGrpSpPr/>
          <p:nvPr/>
        </p:nvGrpSpPr>
        <p:grpSpPr>
          <a:xfrm>
            <a:off x="5933410" y="4306054"/>
            <a:ext cx="721692" cy="635235"/>
            <a:chOff x="5933410" y="4306054"/>
            <a:chExt cx="721692" cy="635235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9575200-2452-443C-85CD-68F2C6776C8F}"/>
                </a:ext>
              </a:extLst>
            </p:cNvPr>
            <p:cNvSpPr/>
            <p:nvPr/>
          </p:nvSpPr>
          <p:spPr>
            <a:xfrm>
              <a:off x="5935102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6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189B64F2-4FE9-4D02-BC1F-213210C9BC77}"/>
                </a:ext>
              </a:extLst>
            </p:cNvPr>
            <p:cNvSpPr/>
            <p:nvPr/>
          </p:nvSpPr>
          <p:spPr>
            <a:xfrm>
              <a:off x="5933410" y="4731055"/>
              <a:ext cx="710747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AFA5D96-EF26-48C0-9F07-BB2EA71D1BF4}"/>
              </a:ext>
            </a:extLst>
          </p:cNvPr>
          <p:cNvSpPr/>
          <p:nvPr/>
        </p:nvSpPr>
        <p:spPr>
          <a:xfrm>
            <a:off x="1139214" y="3059918"/>
            <a:ext cx="196042" cy="19014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6DC7D36-7CD4-4450-93EA-9F70E2E84202}"/>
              </a:ext>
            </a:extLst>
          </p:cNvPr>
          <p:cNvSpPr/>
          <p:nvPr/>
        </p:nvSpPr>
        <p:spPr>
          <a:xfrm>
            <a:off x="4130261" y="1442628"/>
            <a:ext cx="1100107" cy="2264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스크롤 박스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EB9F13A-089C-4194-BB63-6DECE1C44199}"/>
              </a:ext>
            </a:extLst>
          </p:cNvPr>
          <p:cNvSpPr/>
          <p:nvPr/>
        </p:nvSpPr>
        <p:spPr>
          <a:xfrm>
            <a:off x="1140231" y="5058715"/>
            <a:ext cx="4145002" cy="616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71AE414-E185-4DE2-94F8-104BF1A21A0D}"/>
              </a:ext>
            </a:extLst>
          </p:cNvPr>
          <p:cNvSpPr/>
          <p:nvPr/>
        </p:nvSpPr>
        <p:spPr>
          <a:xfrm>
            <a:off x="6833640" y="3193937"/>
            <a:ext cx="518309" cy="255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미션</a:t>
            </a:r>
          </a:p>
        </p:txBody>
      </p:sp>
      <p:cxnSp>
        <p:nvCxnSpPr>
          <p:cNvPr id="134" name="꺾인 연결선 45">
            <a:extLst>
              <a:ext uri="{FF2B5EF4-FFF2-40B4-BE49-F238E27FC236}">
                <a16:creationId xmlns:a16="http://schemas.microsoft.com/office/drawing/2014/main" id="{A4A3BCB5-3CDB-4DFB-99EA-67BE2930ED97}"/>
              </a:ext>
            </a:extLst>
          </p:cNvPr>
          <p:cNvCxnSpPr>
            <a:cxnSpLocks/>
            <a:stCxn id="171" idx="3"/>
            <a:endCxn id="132" idx="1"/>
          </p:cNvCxnSpPr>
          <p:nvPr/>
        </p:nvCxnSpPr>
        <p:spPr>
          <a:xfrm flipV="1">
            <a:off x="6684490" y="3321737"/>
            <a:ext cx="149150" cy="1975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45">
            <a:extLst>
              <a:ext uri="{FF2B5EF4-FFF2-40B4-BE49-F238E27FC236}">
                <a16:creationId xmlns:a16="http://schemas.microsoft.com/office/drawing/2014/main" id="{9BF4D4B5-9C56-4341-A107-B7A63AD72206}"/>
              </a:ext>
            </a:extLst>
          </p:cNvPr>
          <p:cNvCxnSpPr>
            <a:cxnSpLocks/>
            <a:stCxn id="132" idx="0"/>
            <a:endCxn id="158" idx="3"/>
          </p:cNvCxnSpPr>
          <p:nvPr/>
        </p:nvCxnSpPr>
        <p:spPr>
          <a:xfrm rot="16200000" flipV="1">
            <a:off x="5940162" y="2041304"/>
            <a:ext cx="1256586" cy="1048680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 45">
            <a:extLst>
              <a:ext uri="{FF2B5EF4-FFF2-40B4-BE49-F238E27FC236}">
                <a16:creationId xmlns:a16="http://schemas.microsoft.com/office/drawing/2014/main" id="{F6638A6E-3595-4A66-AA1B-10C8CF803A32}"/>
              </a:ext>
            </a:extLst>
          </p:cNvPr>
          <p:cNvCxnSpPr>
            <a:cxnSpLocks/>
            <a:stCxn id="158" idx="2"/>
            <a:endCxn id="51" idx="0"/>
          </p:cNvCxnSpPr>
          <p:nvPr/>
        </p:nvCxnSpPr>
        <p:spPr>
          <a:xfrm rot="5400000">
            <a:off x="4478240" y="1459793"/>
            <a:ext cx="480244" cy="165136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모서리가 둥근 직사각형 20">
            <a:extLst>
              <a:ext uri="{FF2B5EF4-FFF2-40B4-BE49-F238E27FC236}">
                <a16:creationId xmlns:a16="http://schemas.microsoft.com/office/drawing/2014/main" id="{2CBAB660-3D4B-4AA6-BB2D-BFFEC0C8BC9B}"/>
              </a:ext>
            </a:extLst>
          </p:cNvPr>
          <p:cNvSpPr/>
          <p:nvPr/>
        </p:nvSpPr>
        <p:spPr>
          <a:xfrm>
            <a:off x="3131883" y="1829351"/>
            <a:ext cx="1688227" cy="216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선택 팝업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E7F05F2-AB02-4EB8-915C-06BD02558892}"/>
              </a:ext>
            </a:extLst>
          </p:cNvPr>
          <p:cNvSpPr/>
          <p:nvPr/>
        </p:nvSpPr>
        <p:spPr>
          <a:xfrm>
            <a:off x="1907878" y="1829351"/>
            <a:ext cx="1000146" cy="21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cxnSp>
        <p:nvCxnSpPr>
          <p:cNvPr id="155" name="꺾인 연결선 45">
            <a:extLst>
              <a:ext uri="{FF2B5EF4-FFF2-40B4-BE49-F238E27FC236}">
                <a16:creationId xmlns:a16="http://schemas.microsoft.com/office/drawing/2014/main" id="{A92F84DC-A726-45A9-9C86-3CE1D7F52E4B}"/>
              </a:ext>
            </a:extLst>
          </p:cNvPr>
          <p:cNvCxnSpPr>
            <a:cxnSpLocks/>
            <a:stCxn id="154" idx="3"/>
            <a:endCxn id="153" idx="1"/>
          </p:cNvCxnSpPr>
          <p:nvPr/>
        </p:nvCxnSpPr>
        <p:spPr>
          <a:xfrm>
            <a:off x="2908024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56875A1-BDE5-4236-9E81-20941CBAF62F}"/>
              </a:ext>
            </a:extLst>
          </p:cNvPr>
          <p:cNvSpPr/>
          <p:nvPr/>
        </p:nvSpPr>
        <p:spPr>
          <a:xfrm>
            <a:off x="745301" y="1829351"/>
            <a:ext cx="938718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cxnSp>
        <p:nvCxnSpPr>
          <p:cNvPr id="157" name="꺾인 연결선 45">
            <a:extLst>
              <a:ext uri="{FF2B5EF4-FFF2-40B4-BE49-F238E27FC236}">
                <a16:creationId xmlns:a16="http://schemas.microsoft.com/office/drawing/2014/main" id="{33CF22E2-E41B-4DE4-A631-46BE84E11DEA}"/>
              </a:ext>
            </a:extLst>
          </p:cNvPr>
          <p:cNvCxnSpPr>
            <a:cxnSpLocks/>
            <a:stCxn id="156" idx="3"/>
            <a:endCxn id="154" idx="1"/>
          </p:cNvCxnSpPr>
          <p:nvPr/>
        </p:nvCxnSpPr>
        <p:spPr>
          <a:xfrm>
            <a:off x="1684019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77954FF-3EBD-4ADF-9D7B-9C07C3C5978D}"/>
              </a:ext>
            </a:extLst>
          </p:cNvPr>
          <p:cNvSpPr/>
          <p:nvPr/>
        </p:nvSpPr>
        <p:spPr>
          <a:xfrm>
            <a:off x="5043969" y="1829351"/>
            <a:ext cx="1000146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준비</a:t>
            </a:r>
          </a:p>
        </p:txBody>
      </p:sp>
      <p:cxnSp>
        <p:nvCxnSpPr>
          <p:cNvPr id="159" name="꺾인 연결선 45">
            <a:extLst>
              <a:ext uri="{FF2B5EF4-FFF2-40B4-BE49-F238E27FC236}">
                <a16:creationId xmlns:a16="http://schemas.microsoft.com/office/drawing/2014/main" id="{20D0AF2F-06B1-4F4F-AFE1-F58A6B7577E0}"/>
              </a:ext>
            </a:extLst>
          </p:cNvPr>
          <p:cNvCxnSpPr>
            <a:cxnSpLocks/>
            <a:stCxn id="153" idx="3"/>
            <a:endCxn id="158" idx="1"/>
          </p:cNvCxnSpPr>
          <p:nvPr/>
        </p:nvCxnSpPr>
        <p:spPr>
          <a:xfrm>
            <a:off x="4820110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4C70BBF-E7DC-4CB7-AEC8-B8CBE4DD7338}"/>
              </a:ext>
            </a:extLst>
          </p:cNvPr>
          <p:cNvSpPr/>
          <p:nvPr/>
        </p:nvSpPr>
        <p:spPr>
          <a:xfrm>
            <a:off x="1891041" y="5192108"/>
            <a:ext cx="3293002" cy="550529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요약된 보상과 스테이지 설명</a:t>
            </a:r>
            <a:endParaRPr lang="en-US" sz="7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4293ABC-C88D-4791-B9A8-A31395504B26}"/>
              </a:ext>
            </a:extLst>
          </p:cNvPr>
          <p:cNvSpPr/>
          <p:nvPr/>
        </p:nvSpPr>
        <p:spPr>
          <a:xfrm>
            <a:off x="5758885" y="3207183"/>
            <a:ext cx="925605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10CF6300-BC41-4CD2-8BE0-D730A9E65808}"/>
              </a:ext>
            </a:extLst>
          </p:cNvPr>
          <p:cNvSpPr>
            <a:spLocks noChangeAspect="1"/>
          </p:cNvSpPr>
          <p:nvPr/>
        </p:nvSpPr>
        <p:spPr>
          <a:xfrm>
            <a:off x="6137078" y="3101752"/>
            <a:ext cx="188095" cy="17208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ABED8BC-4B4B-451C-8155-2D1B3B18AB5D}"/>
              </a:ext>
            </a:extLst>
          </p:cNvPr>
          <p:cNvSpPr/>
          <p:nvPr/>
        </p:nvSpPr>
        <p:spPr>
          <a:xfrm>
            <a:off x="5303442" y="5371561"/>
            <a:ext cx="1475497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B893710-6EB3-4F82-9B6B-935C25BF95EB}"/>
              </a:ext>
            </a:extLst>
          </p:cNvPr>
          <p:cNvSpPr/>
          <p:nvPr/>
        </p:nvSpPr>
        <p:spPr>
          <a:xfrm>
            <a:off x="1106495" y="5184167"/>
            <a:ext cx="732197" cy="536347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451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564;p47">
            <a:extLst>
              <a:ext uri="{FF2B5EF4-FFF2-40B4-BE49-F238E27FC236}">
                <a16:creationId xmlns:a16="http://schemas.microsoft.com/office/drawing/2014/main" id="{623865CC-97AD-4413-B46C-8066092FE4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0152208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0_2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콘텐츠 선택 팝업에서 메인 스테이지를 선택 했을 경우 이동 되는 페이지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뒤로 가기를 누르면 로비 페이지로 </a:t>
                      </a:r>
                      <a:r>
                        <a:rPr lang="ko-KR" altLang="en-US" sz="900" b="1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돌아감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 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메인 스테이지 준비 페이지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B2376086-7455-42EF-81C3-2F293A658377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4" name="모서리가 둥근 직사각형 20">
            <a:extLst>
              <a:ext uri="{FF2B5EF4-FFF2-40B4-BE49-F238E27FC236}">
                <a16:creationId xmlns:a16="http://schemas.microsoft.com/office/drawing/2014/main" id="{8F1DB7D4-1FE1-4D20-B01D-A246CC7E40C9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5D755B-8718-45D0-8013-6149DE0EFC57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12DB28-7694-4666-A90C-27AFC00622CB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7" name="모서리가 둥근 직사각형 23">
            <a:extLst>
              <a:ext uri="{FF2B5EF4-FFF2-40B4-BE49-F238E27FC236}">
                <a16:creationId xmlns:a16="http://schemas.microsoft.com/office/drawing/2014/main" id="{3669F0B5-0ADD-4B73-8EB0-25C2F0F257B0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D17A34-9314-40BC-B172-FB1F2390C22B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23302E-5D79-408A-BE05-F71C1420B87E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9C1BE7-5614-4F59-84A9-3F09E6AD4D19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9B0EFE-E424-426D-97B5-8EA0F6D7E67E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12" name="Google Shape;551;p46">
            <a:extLst>
              <a:ext uri="{FF2B5EF4-FFF2-40B4-BE49-F238E27FC236}">
                <a16:creationId xmlns:a16="http://schemas.microsoft.com/office/drawing/2014/main" id="{4145AE23-F7BE-4078-8BF8-4A0E17740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1935396"/>
              </p:ext>
            </p:extLst>
          </p:nvPr>
        </p:nvGraphicFramePr>
        <p:xfrm>
          <a:off x="7406395" y="1009605"/>
          <a:ext cx="4176000" cy="571661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957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5294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스테이지 선택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46755B-1032-4D3C-8C71-BD3EDFE8180C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2140CC-35F1-4B4E-A34D-97478D9AFC78}"/>
              </a:ext>
            </a:extLst>
          </p:cNvPr>
          <p:cNvSpPr/>
          <p:nvPr/>
        </p:nvSpPr>
        <p:spPr>
          <a:xfrm>
            <a:off x="4130261" y="1442628"/>
            <a:ext cx="1100107" cy="2264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스크롤 박스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BDCBDC-96CE-4AD1-B2B4-A12B816D0966}"/>
              </a:ext>
            </a:extLst>
          </p:cNvPr>
          <p:cNvSpPr/>
          <p:nvPr/>
        </p:nvSpPr>
        <p:spPr>
          <a:xfrm>
            <a:off x="1004071" y="2525595"/>
            <a:ext cx="5777221" cy="32408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8622F5-473F-49EF-98A9-DBE1ECF7170C}"/>
              </a:ext>
            </a:extLst>
          </p:cNvPr>
          <p:cNvSpPr/>
          <p:nvPr/>
        </p:nvSpPr>
        <p:spPr>
          <a:xfrm>
            <a:off x="1100872" y="3008022"/>
            <a:ext cx="5583618" cy="2363539"/>
          </a:xfrm>
          <a:prstGeom prst="rect">
            <a:avLst/>
          </a:prstGeom>
          <a:solidFill>
            <a:srgbClr val="D9D9D9"/>
          </a:solidFill>
          <a:ln w="19050">
            <a:solidFill>
              <a:srgbClr val="1F497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B48FFF-4068-470E-90B1-6959EB136CEA}"/>
              </a:ext>
            </a:extLst>
          </p:cNvPr>
          <p:cNvSpPr/>
          <p:nvPr/>
        </p:nvSpPr>
        <p:spPr>
          <a:xfrm>
            <a:off x="1134134" y="3606370"/>
            <a:ext cx="5523348" cy="1525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ACC777-7CF0-451D-97FC-B4DDD8691D81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195D70-06D5-4AB0-9C4E-EAD896A93118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2AF0ED-F215-4088-ADB0-F8C805948EA6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47C718-28A8-4548-900D-218C81D6E057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C040B1B-5022-4963-9C88-71021F5F473B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1FA703-C7F0-4060-8410-A75D993B0DF0}"/>
              </a:ext>
            </a:extLst>
          </p:cNvPr>
          <p:cNvSpPr/>
          <p:nvPr/>
        </p:nvSpPr>
        <p:spPr>
          <a:xfrm>
            <a:off x="1197627" y="5371561"/>
            <a:ext cx="1000146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7A6E13-DF79-4D92-8C00-32579289DC24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09C4737-91EA-4C96-9D23-532FA38FAE0A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8C712668-8E8C-4D94-90FC-0DF4A3FA93B8}"/>
              </a:ext>
            </a:extLst>
          </p:cNvPr>
          <p:cNvSpPr/>
          <p:nvPr/>
        </p:nvSpPr>
        <p:spPr>
          <a:xfrm>
            <a:off x="3131883" y="1829351"/>
            <a:ext cx="1688227" cy="216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선택 팝업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15E7F62-AD8A-4D10-9035-7A5ED1BA90D1}"/>
              </a:ext>
            </a:extLst>
          </p:cNvPr>
          <p:cNvSpPr/>
          <p:nvPr/>
        </p:nvSpPr>
        <p:spPr>
          <a:xfrm>
            <a:off x="1907878" y="1829351"/>
            <a:ext cx="1000146" cy="21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cxnSp>
        <p:nvCxnSpPr>
          <p:cNvPr id="28" name="꺾인 연결선 45">
            <a:extLst>
              <a:ext uri="{FF2B5EF4-FFF2-40B4-BE49-F238E27FC236}">
                <a16:creationId xmlns:a16="http://schemas.microsoft.com/office/drawing/2014/main" id="{95D2FD0B-251A-4E10-A8E1-67445735382F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>
            <a:off x="2908024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D9677DB-C819-491C-82F1-22C4AA996811}"/>
              </a:ext>
            </a:extLst>
          </p:cNvPr>
          <p:cNvSpPr/>
          <p:nvPr/>
        </p:nvSpPr>
        <p:spPr>
          <a:xfrm>
            <a:off x="745301" y="1829351"/>
            <a:ext cx="938718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cxnSp>
        <p:nvCxnSpPr>
          <p:cNvPr id="30" name="꺾인 연결선 45">
            <a:extLst>
              <a:ext uri="{FF2B5EF4-FFF2-40B4-BE49-F238E27FC236}">
                <a16:creationId xmlns:a16="http://schemas.microsoft.com/office/drawing/2014/main" id="{FE95ED83-3B18-45A1-A519-D96E1069BE9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>
            <a:off x="1684019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55808DB-0A9F-4247-B809-DCDB25FC3D40}"/>
              </a:ext>
            </a:extLst>
          </p:cNvPr>
          <p:cNvSpPr/>
          <p:nvPr/>
        </p:nvSpPr>
        <p:spPr>
          <a:xfrm>
            <a:off x="5043969" y="1829351"/>
            <a:ext cx="1000146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준비</a:t>
            </a:r>
          </a:p>
        </p:txBody>
      </p:sp>
      <p:cxnSp>
        <p:nvCxnSpPr>
          <p:cNvPr id="32" name="꺾인 연결선 45">
            <a:extLst>
              <a:ext uri="{FF2B5EF4-FFF2-40B4-BE49-F238E27FC236}">
                <a16:creationId xmlns:a16="http://schemas.microsoft.com/office/drawing/2014/main" id="{3E370218-437F-4FC1-B6C0-6249D266B351}"/>
              </a:ext>
            </a:extLst>
          </p:cNvPr>
          <p:cNvCxnSpPr>
            <a:cxnSpLocks/>
            <a:stCxn id="26" idx="3"/>
            <a:endCxn id="31" idx="1"/>
          </p:cNvCxnSpPr>
          <p:nvPr/>
        </p:nvCxnSpPr>
        <p:spPr>
          <a:xfrm>
            <a:off x="4820110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45">
            <a:extLst>
              <a:ext uri="{FF2B5EF4-FFF2-40B4-BE49-F238E27FC236}">
                <a16:creationId xmlns:a16="http://schemas.microsoft.com/office/drawing/2014/main" id="{4C8503B4-9AF4-4960-9B0E-2F205399FAFD}"/>
              </a:ext>
            </a:extLst>
          </p:cNvPr>
          <p:cNvCxnSpPr>
            <a:cxnSpLocks/>
            <a:stCxn id="34" idx="1"/>
            <a:endCxn id="29" idx="1"/>
          </p:cNvCxnSpPr>
          <p:nvPr/>
        </p:nvCxnSpPr>
        <p:spPr>
          <a:xfrm rot="10800000">
            <a:off x="745301" y="1937351"/>
            <a:ext cx="258770" cy="775030"/>
          </a:xfrm>
          <a:prstGeom prst="bentConnector3">
            <a:avLst>
              <a:gd name="adj1" fmla="val 188341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16E0AE-FD94-4FB3-9E4A-7E4B07D5F6D7}"/>
              </a:ext>
            </a:extLst>
          </p:cNvPr>
          <p:cNvSpPr/>
          <p:nvPr/>
        </p:nvSpPr>
        <p:spPr>
          <a:xfrm>
            <a:off x="1004071" y="2525595"/>
            <a:ext cx="693629" cy="3735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BACK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9E7A57E-9558-45EC-9BE5-5205660035F1}"/>
              </a:ext>
            </a:extLst>
          </p:cNvPr>
          <p:cNvSpPr/>
          <p:nvPr/>
        </p:nvSpPr>
        <p:spPr>
          <a:xfrm>
            <a:off x="2982766" y="3111123"/>
            <a:ext cx="3394765" cy="140508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Chapter star progress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8AF3096-E06A-41BC-AB8C-C83E16A1A62A}"/>
              </a:ext>
            </a:extLst>
          </p:cNvPr>
          <p:cNvSpPr/>
          <p:nvPr/>
        </p:nvSpPr>
        <p:spPr>
          <a:xfrm>
            <a:off x="2536692" y="3065881"/>
            <a:ext cx="457520" cy="21023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box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E6BDB3-DDD8-464F-8D1E-323583156EC9}"/>
              </a:ext>
            </a:extLst>
          </p:cNvPr>
          <p:cNvSpPr/>
          <p:nvPr/>
        </p:nvSpPr>
        <p:spPr>
          <a:xfrm>
            <a:off x="1335256" y="3059918"/>
            <a:ext cx="1098652" cy="210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name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E408AC-3F7C-46BC-9886-8301F08806C6}"/>
              </a:ext>
            </a:extLst>
          </p:cNvPr>
          <p:cNvSpPr/>
          <p:nvPr/>
        </p:nvSpPr>
        <p:spPr>
          <a:xfrm>
            <a:off x="5758885" y="5498140"/>
            <a:ext cx="978977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A074390-D0BB-45B9-B846-1740F300D30B}"/>
              </a:ext>
            </a:extLst>
          </p:cNvPr>
          <p:cNvSpPr>
            <a:spLocks noChangeAspect="1"/>
          </p:cNvSpPr>
          <p:nvPr/>
        </p:nvSpPr>
        <p:spPr>
          <a:xfrm>
            <a:off x="6154325" y="5392836"/>
            <a:ext cx="188095" cy="17208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7F4DAA1-DF56-4A3D-89C1-DE4FC2D5F661}"/>
              </a:ext>
            </a:extLst>
          </p:cNvPr>
          <p:cNvGrpSpPr/>
          <p:nvPr/>
        </p:nvGrpSpPr>
        <p:grpSpPr>
          <a:xfrm>
            <a:off x="1151293" y="3632412"/>
            <a:ext cx="739748" cy="659277"/>
            <a:chOff x="1348392" y="3617423"/>
            <a:chExt cx="739748" cy="659277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690A927-D965-4CB4-93B4-23586CC5B791}"/>
                </a:ext>
              </a:extLst>
            </p:cNvPr>
            <p:cNvSpPr/>
            <p:nvPr/>
          </p:nvSpPr>
          <p:spPr>
            <a:xfrm>
              <a:off x="134839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Stage 1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EDBD733-A8BB-4F9D-9456-525BB5EBF375}"/>
                </a:ext>
              </a:extLst>
            </p:cNvPr>
            <p:cNvSpPr/>
            <p:nvPr/>
          </p:nvSpPr>
          <p:spPr>
            <a:xfrm>
              <a:off x="1348392" y="4066466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497FEA0-30E8-4227-B898-86C14D056304}"/>
              </a:ext>
            </a:extLst>
          </p:cNvPr>
          <p:cNvGrpSpPr/>
          <p:nvPr/>
        </p:nvGrpSpPr>
        <p:grpSpPr>
          <a:xfrm>
            <a:off x="1864624" y="4352411"/>
            <a:ext cx="739748" cy="662474"/>
            <a:chOff x="1827899" y="4306054"/>
            <a:chExt cx="739748" cy="66247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81EA7BB-8E36-4388-917D-A9D654837B11}"/>
                </a:ext>
              </a:extLst>
            </p:cNvPr>
            <p:cNvSpPr/>
            <p:nvPr/>
          </p:nvSpPr>
          <p:spPr>
            <a:xfrm>
              <a:off x="1846644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2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2267571-B71B-4195-8CCC-ED2388639809}"/>
                </a:ext>
              </a:extLst>
            </p:cNvPr>
            <p:cNvSpPr/>
            <p:nvPr/>
          </p:nvSpPr>
          <p:spPr>
            <a:xfrm>
              <a:off x="1827899" y="4758294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AF3C49D-3CAA-49E7-B13E-7DA384D96211}"/>
              </a:ext>
            </a:extLst>
          </p:cNvPr>
          <p:cNvGrpSpPr/>
          <p:nvPr/>
        </p:nvGrpSpPr>
        <p:grpSpPr>
          <a:xfrm>
            <a:off x="2489051" y="3617423"/>
            <a:ext cx="739748" cy="672869"/>
            <a:chOff x="2617068" y="3617423"/>
            <a:chExt cx="739748" cy="67286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09D97C1-691B-4B14-B89E-978C7EB2975D}"/>
                </a:ext>
              </a:extLst>
            </p:cNvPr>
            <p:cNvSpPr/>
            <p:nvPr/>
          </p:nvSpPr>
          <p:spPr>
            <a:xfrm>
              <a:off x="262694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3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1D74706-DB20-4991-B9E6-CDD7BD3B46D5}"/>
                </a:ext>
              </a:extLst>
            </p:cNvPr>
            <p:cNvSpPr/>
            <p:nvPr/>
          </p:nvSpPr>
          <p:spPr>
            <a:xfrm>
              <a:off x="2617068" y="4080058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3A3670D-C2BC-4AA4-91F9-00FF0F30F353}"/>
              </a:ext>
            </a:extLst>
          </p:cNvPr>
          <p:cNvGrpSpPr/>
          <p:nvPr/>
        </p:nvGrpSpPr>
        <p:grpSpPr>
          <a:xfrm>
            <a:off x="3220886" y="4306054"/>
            <a:ext cx="739748" cy="662474"/>
            <a:chOff x="3115320" y="4306054"/>
            <a:chExt cx="739748" cy="66247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47171AE-D110-45BC-966C-1504ABAB1A2F}"/>
                </a:ext>
              </a:extLst>
            </p:cNvPr>
            <p:cNvSpPr/>
            <p:nvPr/>
          </p:nvSpPr>
          <p:spPr>
            <a:xfrm>
              <a:off x="3125194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4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56381E9-9BA6-4B48-8559-BF741DC25669}"/>
                </a:ext>
              </a:extLst>
            </p:cNvPr>
            <p:cNvSpPr/>
            <p:nvPr/>
          </p:nvSpPr>
          <p:spPr>
            <a:xfrm>
              <a:off x="3115320" y="4758294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BBE94AF-8B48-465B-A96E-5E1BC46CAC4F}"/>
              </a:ext>
            </a:extLst>
          </p:cNvPr>
          <p:cNvGrpSpPr/>
          <p:nvPr/>
        </p:nvGrpSpPr>
        <p:grpSpPr>
          <a:xfrm>
            <a:off x="3826809" y="3617423"/>
            <a:ext cx="739748" cy="662474"/>
            <a:chOff x="3901154" y="3617423"/>
            <a:chExt cx="739748" cy="66247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E420B75-57D6-4D3F-87CF-F2C2D63869D9}"/>
                </a:ext>
              </a:extLst>
            </p:cNvPr>
            <p:cNvSpPr/>
            <p:nvPr/>
          </p:nvSpPr>
          <p:spPr>
            <a:xfrm>
              <a:off x="390549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5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0A829A4-523C-4B87-B172-C5E0D004107F}"/>
                </a:ext>
              </a:extLst>
            </p:cNvPr>
            <p:cNvSpPr/>
            <p:nvPr/>
          </p:nvSpPr>
          <p:spPr>
            <a:xfrm>
              <a:off x="3901154" y="4069663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D83C795-AEFC-43A7-96B8-E970C0C8DC9B}"/>
              </a:ext>
            </a:extLst>
          </p:cNvPr>
          <p:cNvGrpSpPr/>
          <p:nvPr/>
        </p:nvGrpSpPr>
        <p:grpSpPr>
          <a:xfrm>
            <a:off x="4577148" y="4306054"/>
            <a:ext cx="739748" cy="635235"/>
            <a:chOff x="4395912" y="4306054"/>
            <a:chExt cx="739748" cy="635235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64AC18B-F5DD-4358-B9E0-760DFD5E0CBC}"/>
                </a:ext>
              </a:extLst>
            </p:cNvPr>
            <p:cNvSpPr/>
            <p:nvPr/>
          </p:nvSpPr>
          <p:spPr>
            <a:xfrm>
              <a:off x="4403744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6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FBD9A14-B19C-4F67-8E77-D486599CFEF4}"/>
                </a:ext>
              </a:extLst>
            </p:cNvPr>
            <p:cNvSpPr/>
            <p:nvPr/>
          </p:nvSpPr>
          <p:spPr>
            <a:xfrm>
              <a:off x="4395912" y="4731055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E3ACA1E-0AA5-4E3C-A26F-88F276505300}"/>
              </a:ext>
            </a:extLst>
          </p:cNvPr>
          <p:cNvGrpSpPr/>
          <p:nvPr/>
        </p:nvGrpSpPr>
        <p:grpSpPr>
          <a:xfrm>
            <a:off x="5164568" y="3617423"/>
            <a:ext cx="739748" cy="659277"/>
            <a:chOff x="5164568" y="3617423"/>
            <a:chExt cx="739748" cy="65927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03DD407-F400-44F0-A8E0-0A52F0340203}"/>
                </a:ext>
              </a:extLst>
            </p:cNvPr>
            <p:cNvSpPr/>
            <p:nvPr/>
          </p:nvSpPr>
          <p:spPr>
            <a:xfrm>
              <a:off x="518404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7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BE3E2F3-6D9E-4397-A0F8-906E2E6E7470}"/>
                </a:ext>
              </a:extLst>
            </p:cNvPr>
            <p:cNvSpPr/>
            <p:nvPr/>
          </p:nvSpPr>
          <p:spPr>
            <a:xfrm>
              <a:off x="5164568" y="4066466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FED1985-2C21-4ADC-88E2-D105665795E1}"/>
              </a:ext>
            </a:extLst>
          </p:cNvPr>
          <p:cNvGrpSpPr/>
          <p:nvPr/>
        </p:nvGrpSpPr>
        <p:grpSpPr>
          <a:xfrm>
            <a:off x="5933410" y="4306054"/>
            <a:ext cx="721692" cy="635235"/>
            <a:chOff x="5933410" y="4306054"/>
            <a:chExt cx="721692" cy="63523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50173D5-AC73-465E-9DD3-10284FFA2103}"/>
                </a:ext>
              </a:extLst>
            </p:cNvPr>
            <p:cNvSpPr/>
            <p:nvPr/>
          </p:nvSpPr>
          <p:spPr>
            <a:xfrm>
              <a:off x="5935102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6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36848C8-B6B8-4643-902B-B9CABCFC59C0}"/>
                </a:ext>
              </a:extLst>
            </p:cNvPr>
            <p:cNvSpPr/>
            <p:nvPr/>
          </p:nvSpPr>
          <p:spPr>
            <a:xfrm>
              <a:off x="5933410" y="4731055"/>
              <a:ext cx="710747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DDFAA8D-9EFC-4FEF-9EA0-DFE20FAEE1A9}"/>
              </a:ext>
            </a:extLst>
          </p:cNvPr>
          <p:cNvSpPr/>
          <p:nvPr/>
        </p:nvSpPr>
        <p:spPr>
          <a:xfrm>
            <a:off x="1139214" y="3059918"/>
            <a:ext cx="196042" cy="19014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AB66E2D4-F6B2-4875-8F91-FB02CD0DB5C8}"/>
              </a:ext>
            </a:extLst>
          </p:cNvPr>
          <p:cNvSpPr/>
          <p:nvPr/>
        </p:nvSpPr>
        <p:spPr>
          <a:xfrm>
            <a:off x="1140231" y="5058715"/>
            <a:ext cx="4145002" cy="616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2FECD33-96BF-4C2A-BF11-AFB7CED0755E}"/>
              </a:ext>
            </a:extLst>
          </p:cNvPr>
          <p:cNvSpPr/>
          <p:nvPr/>
        </p:nvSpPr>
        <p:spPr>
          <a:xfrm>
            <a:off x="5140770" y="2208291"/>
            <a:ext cx="806544" cy="21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Stage 1…</a:t>
            </a:r>
          </a:p>
        </p:txBody>
      </p:sp>
      <p:cxnSp>
        <p:nvCxnSpPr>
          <p:cNvPr id="69" name="꺾인 연결선 45">
            <a:extLst>
              <a:ext uri="{FF2B5EF4-FFF2-40B4-BE49-F238E27FC236}">
                <a16:creationId xmlns:a16="http://schemas.microsoft.com/office/drawing/2014/main" id="{51497310-42DA-4943-B505-282134725ECF}"/>
              </a:ext>
            </a:extLst>
          </p:cNvPr>
          <p:cNvCxnSpPr>
            <a:cxnSpLocks/>
            <a:stCxn id="31" idx="2"/>
            <a:endCxn id="68" idx="0"/>
          </p:cNvCxnSpPr>
          <p:nvPr/>
        </p:nvCxnSpPr>
        <p:spPr>
          <a:xfrm>
            <a:off x="5544042" y="2045351"/>
            <a:ext cx="0" cy="16294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3FF7452-91F3-4A1C-8093-F6D3D2E986A9}"/>
              </a:ext>
            </a:extLst>
          </p:cNvPr>
          <p:cNvSpPr/>
          <p:nvPr/>
        </p:nvSpPr>
        <p:spPr>
          <a:xfrm>
            <a:off x="1006462" y="2899168"/>
            <a:ext cx="5777221" cy="2870358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F65E648-5F93-40C9-B703-82FDD3D544D6}"/>
              </a:ext>
            </a:extLst>
          </p:cNvPr>
          <p:cNvSpPr/>
          <p:nvPr/>
        </p:nvSpPr>
        <p:spPr>
          <a:xfrm>
            <a:off x="1057448" y="3008022"/>
            <a:ext cx="5670458" cy="27615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id="{4974FE57-1345-4A0D-8B5E-A8F9FE511610}"/>
              </a:ext>
            </a:extLst>
          </p:cNvPr>
          <p:cNvSpPr/>
          <p:nvPr/>
        </p:nvSpPr>
        <p:spPr>
          <a:xfrm>
            <a:off x="3960634" y="2208289"/>
            <a:ext cx="1005860" cy="216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팝업</a:t>
            </a:r>
          </a:p>
        </p:txBody>
      </p:sp>
      <p:cxnSp>
        <p:nvCxnSpPr>
          <p:cNvPr id="85" name="꺾인 연결선 45">
            <a:extLst>
              <a:ext uri="{FF2B5EF4-FFF2-40B4-BE49-F238E27FC236}">
                <a16:creationId xmlns:a16="http://schemas.microsoft.com/office/drawing/2014/main" id="{249F366C-E074-4FD5-8C27-671D47543265}"/>
              </a:ext>
            </a:extLst>
          </p:cNvPr>
          <p:cNvCxnSpPr>
            <a:cxnSpLocks/>
            <a:stCxn id="77" idx="1"/>
            <a:endCxn id="15" idx="0"/>
          </p:cNvCxnSpPr>
          <p:nvPr/>
        </p:nvCxnSpPr>
        <p:spPr>
          <a:xfrm rot="10800000" flipV="1">
            <a:off x="3892682" y="2316289"/>
            <a:ext cx="67952" cy="209306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28A23FC-3C74-447A-BC9A-CE43F714661B}"/>
              </a:ext>
            </a:extLst>
          </p:cNvPr>
          <p:cNvSpPr/>
          <p:nvPr/>
        </p:nvSpPr>
        <p:spPr>
          <a:xfrm>
            <a:off x="6270386" y="3008022"/>
            <a:ext cx="457520" cy="3143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close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8592371-2935-4D3B-BCFB-6EB3780E1615}"/>
              </a:ext>
            </a:extLst>
          </p:cNvPr>
          <p:cNvSpPr/>
          <p:nvPr/>
        </p:nvSpPr>
        <p:spPr>
          <a:xfrm>
            <a:off x="5303443" y="5170003"/>
            <a:ext cx="1407537" cy="1867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행동력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요구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보유</a:t>
            </a:r>
          </a:p>
        </p:txBody>
      </p:sp>
      <p:cxnSp>
        <p:nvCxnSpPr>
          <p:cNvPr id="117" name="꺾인 연결선 45">
            <a:extLst>
              <a:ext uri="{FF2B5EF4-FFF2-40B4-BE49-F238E27FC236}">
                <a16:creationId xmlns:a16="http://schemas.microsoft.com/office/drawing/2014/main" id="{EA7FEB85-CDDB-437F-83CC-DE8E4C5A70B6}"/>
              </a:ext>
            </a:extLst>
          </p:cNvPr>
          <p:cNvCxnSpPr>
            <a:cxnSpLocks/>
            <a:stCxn id="90" idx="3"/>
            <a:endCxn id="31" idx="3"/>
          </p:cNvCxnSpPr>
          <p:nvPr/>
        </p:nvCxnSpPr>
        <p:spPr>
          <a:xfrm flipH="1" flipV="1">
            <a:off x="6044115" y="1937351"/>
            <a:ext cx="683791" cy="1227836"/>
          </a:xfrm>
          <a:prstGeom prst="bentConnector3">
            <a:avLst>
              <a:gd name="adj1" fmla="val -33431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45">
            <a:extLst>
              <a:ext uri="{FF2B5EF4-FFF2-40B4-BE49-F238E27FC236}">
                <a16:creationId xmlns:a16="http://schemas.microsoft.com/office/drawing/2014/main" id="{8F650F20-FA3F-4A60-ABBC-73FC87F0B976}"/>
              </a:ext>
            </a:extLst>
          </p:cNvPr>
          <p:cNvCxnSpPr>
            <a:cxnSpLocks/>
            <a:stCxn id="68" idx="1"/>
            <a:endCxn id="77" idx="3"/>
          </p:cNvCxnSpPr>
          <p:nvPr/>
        </p:nvCxnSpPr>
        <p:spPr>
          <a:xfrm flipH="1" flipV="1">
            <a:off x="4966494" y="2316289"/>
            <a:ext cx="174276" cy="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2391724-314D-4907-9F57-ACCB0A27C29D}"/>
              </a:ext>
            </a:extLst>
          </p:cNvPr>
          <p:cNvSpPr/>
          <p:nvPr/>
        </p:nvSpPr>
        <p:spPr>
          <a:xfrm>
            <a:off x="5293065" y="3402939"/>
            <a:ext cx="1422362" cy="163462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보상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7F3EDA4-369E-4143-B500-C8AE3912903B}"/>
              </a:ext>
            </a:extLst>
          </p:cNvPr>
          <p:cNvSpPr/>
          <p:nvPr/>
        </p:nvSpPr>
        <p:spPr>
          <a:xfrm>
            <a:off x="2632031" y="3038205"/>
            <a:ext cx="3594939" cy="27273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설명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5A58684-550A-4B72-8041-DE44F7DC84DF}"/>
              </a:ext>
            </a:extLst>
          </p:cNvPr>
          <p:cNvSpPr/>
          <p:nvPr/>
        </p:nvSpPr>
        <p:spPr>
          <a:xfrm>
            <a:off x="1134015" y="3038205"/>
            <a:ext cx="1447030" cy="2817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이름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E122A60-EB42-436C-9361-5F6B2299BB4B}"/>
              </a:ext>
            </a:extLst>
          </p:cNvPr>
          <p:cNvSpPr/>
          <p:nvPr/>
        </p:nvSpPr>
        <p:spPr>
          <a:xfrm>
            <a:off x="1122108" y="4830769"/>
            <a:ext cx="1473406" cy="1818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조건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1F20E20-75D9-4A55-8F10-F5CDB79FADA3}"/>
              </a:ext>
            </a:extLst>
          </p:cNvPr>
          <p:cNvSpPr/>
          <p:nvPr/>
        </p:nvSpPr>
        <p:spPr>
          <a:xfrm>
            <a:off x="1122108" y="4569597"/>
            <a:ext cx="1473406" cy="1818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조건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2FEDC82-2E9F-46C7-8F72-64360807627A}"/>
              </a:ext>
            </a:extLst>
          </p:cNvPr>
          <p:cNvSpPr/>
          <p:nvPr/>
        </p:nvSpPr>
        <p:spPr>
          <a:xfrm>
            <a:off x="1122108" y="4299218"/>
            <a:ext cx="1473406" cy="1818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조건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D9F650A-6ED9-4052-94BD-B4570D9159A2}"/>
              </a:ext>
            </a:extLst>
          </p:cNvPr>
          <p:cNvSpPr/>
          <p:nvPr/>
        </p:nvSpPr>
        <p:spPr>
          <a:xfrm>
            <a:off x="2776963" y="3404580"/>
            <a:ext cx="2377716" cy="16346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D61362F2-5684-4A4C-A064-E205003D0771}"/>
              </a:ext>
            </a:extLst>
          </p:cNvPr>
          <p:cNvGrpSpPr/>
          <p:nvPr/>
        </p:nvGrpSpPr>
        <p:grpSpPr>
          <a:xfrm>
            <a:off x="2833304" y="3491498"/>
            <a:ext cx="2249128" cy="1480257"/>
            <a:chOff x="2784839" y="3991152"/>
            <a:chExt cx="2249128" cy="1480257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381879A-635A-40E8-8C97-7B2678281010}"/>
                </a:ext>
              </a:extLst>
            </p:cNvPr>
            <p:cNvSpPr/>
            <p:nvPr/>
          </p:nvSpPr>
          <p:spPr>
            <a:xfrm>
              <a:off x="3389429" y="4001127"/>
              <a:ext cx="1025444" cy="1459855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선택 캐릭터 상반신 이미지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261EF86-3AF4-47C9-A711-A6146682A1B7}"/>
                </a:ext>
              </a:extLst>
            </p:cNvPr>
            <p:cNvSpPr/>
            <p:nvPr/>
          </p:nvSpPr>
          <p:spPr>
            <a:xfrm>
              <a:off x="2784839" y="3991152"/>
              <a:ext cx="476947" cy="450670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장비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7BBF47-009F-4DEE-8BEC-AE70CD5A11BF}"/>
                </a:ext>
              </a:extLst>
            </p:cNvPr>
            <p:cNvSpPr/>
            <p:nvPr/>
          </p:nvSpPr>
          <p:spPr>
            <a:xfrm>
              <a:off x="4557020" y="4001579"/>
              <a:ext cx="476947" cy="450670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장비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8BD483E5-1E55-46F1-966C-E3BDE5FCEF8B}"/>
                </a:ext>
              </a:extLst>
            </p:cNvPr>
            <p:cNvSpPr/>
            <p:nvPr/>
          </p:nvSpPr>
          <p:spPr>
            <a:xfrm>
              <a:off x="2784839" y="4501920"/>
              <a:ext cx="476947" cy="450670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장비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9C9F9DC1-6E6A-4AEA-BC4D-321C2534E31D}"/>
                </a:ext>
              </a:extLst>
            </p:cNvPr>
            <p:cNvSpPr/>
            <p:nvPr/>
          </p:nvSpPr>
          <p:spPr>
            <a:xfrm>
              <a:off x="4557020" y="4512347"/>
              <a:ext cx="476947" cy="450670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장비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314815C0-C37F-4E66-81DB-0960E50F0A3F}"/>
                </a:ext>
              </a:extLst>
            </p:cNvPr>
            <p:cNvSpPr/>
            <p:nvPr/>
          </p:nvSpPr>
          <p:spPr>
            <a:xfrm>
              <a:off x="2784839" y="5010312"/>
              <a:ext cx="476947" cy="450670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장비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BFB62757-E6D5-4330-A829-9BFFC0FAFABD}"/>
                </a:ext>
              </a:extLst>
            </p:cNvPr>
            <p:cNvSpPr/>
            <p:nvPr/>
          </p:nvSpPr>
          <p:spPr>
            <a:xfrm>
              <a:off x="4557020" y="5020739"/>
              <a:ext cx="476947" cy="450670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장비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3F34E5B-00EB-4E65-8919-D11F3359E4A5}"/>
              </a:ext>
            </a:extLst>
          </p:cNvPr>
          <p:cNvSpPr/>
          <p:nvPr/>
        </p:nvSpPr>
        <p:spPr>
          <a:xfrm>
            <a:off x="5303443" y="5371561"/>
            <a:ext cx="1424463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99E595-6A06-47CB-9AA0-90CB6091023F}"/>
              </a:ext>
            </a:extLst>
          </p:cNvPr>
          <p:cNvSpPr/>
          <p:nvPr/>
        </p:nvSpPr>
        <p:spPr>
          <a:xfrm>
            <a:off x="1122108" y="3407523"/>
            <a:ext cx="1473406" cy="1818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완료 조건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69F4D2E-11F8-4CE0-9A7B-7F5AFDF91E07}"/>
              </a:ext>
            </a:extLst>
          </p:cNvPr>
          <p:cNvSpPr/>
          <p:nvPr/>
        </p:nvSpPr>
        <p:spPr>
          <a:xfrm>
            <a:off x="1122108" y="3674255"/>
            <a:ext cx="1473406" cy="1818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실패 조건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E8EF1DF-B1D4-4250-91F2-1C35CB9427E6}"/>
              </a:ext>
            </a:extLst>
          </p:cNvPr>
          <p:cNvSpPr/>
          <p:nvPr/>
        </p:nvSpPr>
        <p:spPr>
          <a:xfrm>
            <a:off x="1069934" y="5371561"/>
            <a:ext cx="934281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</p:spTree>
    <p:extLst>
      <p:ext uri="{BB962C8B-B14F-4D97-AF65-F5344CB8AC3E}">
        <p14:creationId xmlns:p14="http://schemas.microsoft.com/office/powerpoint/2010/main" val="3624444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60724E9-C983-4961-BE56-A4B31B773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49534"/>
              </p:ext>
            </p:extLst>
          </p:nvPr>
        </p:nvGraphicFramePr>
        <p:xfrm>
          <a:off x="5467738" y="2245277"/>
          <a:ext cx="6256273" cy="1388375"/>
        </p:xfrm>
        <a:graphic>
          <a:graphicData uri="http://schemas.openxmlformats.org/drawingml/2006/table">
            <a:tbl>
              <a:tblPr firstRow="1" firstCol="1" bandRow="1">
                <a:tableStyleId>{969E1B63-598F-4A7D-AB41-1C14FDE2E945}</a:tableStyleId>
              </a:tblPr>
              <a:tblGrid>
                <a:gridCol w="815301">
                  <a:extLst>
                    <a:ext uri="{9D8B030D-6E8A-4147-A177-3AD203B41FA5}">
                      <a16:colId xmlns:a16="http://schemas.microsoft.com/office/drawing/2014/main" val="3478054934"/>
                    </a:ext>
                  </a:extLst>
                </a:gridCol>
                <a:gridCol w="1988098">
                  <a:extLst>
                    <a:ext uri="{9D8B030D-6E8A-4147-A177-3AD203B41FA5}">
                      <a16:colId xmlns:a16="http://schemas.microsoft.com/office/drawing/2014/main" val="3463715338"/>
                    </a:ext>
                  </a:extLst>
                </a:gridCol>
                <a:gridCol w="3452874">
                  <a:extLst>
                    <a:ext uri="{9D8B030D-6E8A-4147-A177-3AD203B41FA5}">
                      <a16:colId xmlns:a16="http://schemas.microsoft.com/office/drawing/2014/main" val="3791059900"/>
                    </a:ext>
                  </a:extLst>
                </a:gridCol>
              </a:tblGrid>
              <a:tr h="277675">
                <a:tc>
                  <a:txBody>
                    <a:bodyPr/>
                    <a:lstStyle/>
                    <a:p>
                      <a:pPr marL="269875" indent="-269875"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구</a:t>
                      </a:r>
                      <a:r>
                        <a:rPr lang="ko-KR" alt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분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0510" indent="-90170"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플레이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0510" indent="-90170"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의도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597147"/>
                  </a:ext>
                </a:extLst>
              </a:tr>
              <a:tr h="555350">
                <a:tc>
                  <a:txBody>
                    <a:bodyPr/>
                    <a:lstStyle/>
                    <a:p>
                      <a:pPr marL="0" indent="0"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러닝구간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92075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장애물을 점프로 피하고</a:t>
                      </a: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몬스터를 공격해 돌파</a:t>
                      </a: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.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92075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기존 러닝 게임처럼 점프와 공격 조작으로 타이밍을 맞추는 것을 짧은 시간에 깊은 집중 유도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37417"/>
                  </a:ext>
                </a:extLst>
              </a:tr>
              <a:tr h="555350">
                <a:tc>
                  <a:txBody>
                    <a:bodyPr/>
                    <a:lstStyle/>
                    <a:p>
                      <a:pPr marL="269875" indent="-269875"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전투 구간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92075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보스와 </a:t>
                      </a: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1:1 </a:t>
                      </a: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전투</a:t>
                      </a: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. </a:t>
                      </a: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공격은 막고</a:t>
                      </a: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빈틈을 노려 보스를 공격</a:t>
                      </a: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.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92075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전투구간에서는 보스 몬스터의 모션에만 집중</a:t>
                      </a: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. </a:t>
                      </a: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더 깊은 집중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19719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D6B901D-2C94-4444-8A9C-F4C0744218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"/>
          <a:stretch/>
        </p:blipFill>
        <p:spPr bwMode="auto">
          <a:xfrm>
            <a:off x="467991" y="2443785"/>
            <a:ext cx="4833758" cy="1189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Google Shape;545;p45">
            <a:extLst>
              <a:ext uri="{FF2B5EF4-FFF2-40B4-BE49-F238E27FC236}">
                <a16:creationId xmlns:a16="http://schemas.microsoft.com/office/drawing/2014/main" id="{EDC5A8D4-08D3-4F5B-92D3-3964F703A2D2}"/>
              </a:ext>
            </a:extLst>
          </p:cNvPr>
          <p:cNvSpPr txBox="1"/>
          <p:nvPr/>
        </p:nvSpPr>
        <p:spPr>
          <a:xfrm>
            <a:off x="467991" y="917045"/>
            <a:ext cx="7344816" cy="52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씬 설명↓ 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1C15D2DF-548E-4758-9828-C666FCCAD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3142906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1_N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</a:t>
                      </a:r>
                      <a:r>
                        <a:rPr lang="ko-KR" altLang="en-US" sz="1100" b="1" i="0" u="none" strike="noStrike" cap="non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문서에서 해당 </a:t>
                      </a:r>
                      <a:r>
                        <a:rPr lang="en-US" altLang="ko-KR" sz="1100" b="1" i="0" u="none" strike="noStrike" cap="non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PPT</a:t>
                      </a:r>
                      <a:r>
                        <a:rPr lang="ko-KR" altLang="en-US" sz="1100" b="1" i="0" u="none" strike="noStrike" cap="non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페이지는 스테이지의 구간에 관련 된 설명을 위한 것으로</a:t>
                      </a:r>
                      <a:r>
                        <a:rPr lang="en-US" altLang="ko-KR" sz="1100" b="1" i="0" u="none" strike="noStrike" cap="non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1100" b="1" i="0" u="none" strike="noStrike" cap="non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실제 제작이 필요한 페이지가 아닙니다</a:t>
                      </a:r>
                      <a:r>
                        <a:rPr lang="en-US" altLang="ko-KR" sz="1100" b="1" i="0" u="none" strike="noStrike" cap="non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플레이 씬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FCA9881-7021-422A-B4C0-005D240BFC1A}"/>
              </a:ext>
            </a:extLst>
          </p:cNvPr>
          <p:cNvSpPr/>
          <p:nvPr/>
        </p:nvSpPr>
        <p:spPr>
          <a:xfrm>
            <a:off x="2990992" y="1553964"/>
            <a:ext cx="3822416" cy="422712"/>
          </a:xfrm>
          <a:prstGeom prst="rect">
            <a:avLst/>
          </a:prstGeom>
          <a:noFill/>
          <a:ln w="19050">
            <a:solidFill>
              <a:schemeClr val="tx1">
                <a:alpha val="7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B63BE5-F8E4-4D5E-9198-43DE27FE0AFE}"/>
              </a:ext>
            </a:extLst>
          </p:cNvPr>
          <p:cNvSpPr/>
          <p:nvPr/>
        </p:nvSpPr>
        <p:spPr>
          <a:xfrm>
            <a:off x="467991" y="1653736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10" name="모서리가 둥근 직사각형 88">
            <a:extLst>
              <a:ext uri="{FF2B5EF4-FFF2-40B4-BE49-F238E27FC236}">
                <a16:creationId xmlns:a16="http://schemas.microsoft.com/office/drawing/2014/main" id="{8CDF4D87-7A36-437A-9356-E63DB88A9F26}"/>
              </a:ext>
            </a:extLst>
          </p:cNvPr>
          <p:cNvSpPr/>
          <p:nvPr/>
        </p:nvSpPr>
        <p:spPr>
          <a:xfrm>
            <a:off x="1566671" y="1651108"/>
            <a:ext cx="1269474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선택 팝업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324A04-21D4-4E28-8F45-16C75F510B6F}"/>
              </a:ext>
            </a:extLst>
          </p:cNvPr>
          <p:cNvSpPr/>
          <p:nvPr/>
        </p:nvSpPr>
        <p:spPr>
          <a:xfrm>
            <a:off x="10945446" y="1651108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결과창</a:t>
            </a:r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253E0F-112F-4715-BCDC-52097D502EE5}"/>
              </a:ext>
            </a:extLst>
          </p:cNvPr>
          <p:cNvSpPr/>
          <p:nvPr/>
        </p:nvSpPr>
        <p:spPr>
          <a:xfrm>
            <a:off x="5919469" y="165110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이어달리기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43C082-691B-4DC4-B7C5-8AA72AE89248}"/>
              </a:ext>
            </a:extLst>
          </p:cNvPr>
          <p:cNvSpPr/>
          <p:nvPr/>
        </p:nvSpPr>
        <p:spPr>
          <a:xfrm>
            <a:off x="3095690" y="165110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준비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76DCF8-9C99-4A04-857B-07644FCD7646}"/>
              </a:ext>
            </a:extLst>
          </p:cNvPr>
          <p:cNvSpPr/>
          <p:nvPr/>
        </p:nvSpPr>
        <p:spPr>
          <a:xfrm>
            <a:off x="4036950" y="165110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무한 준비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827845-32EA-45A8-BCB0-649CE563B587}"/>
              </a:ext>
            </a:extLst>
          </p:cNvPr>
          <p:cNvSpPr/>
          <p:nvPr/>
        </p:nvSpPr>
        <p:spPr>
          <a:xfrm>
            <a:off x="4978210" y="165110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 준비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49E1219-91A6-4A25-AC5E-D106FC274549}"/>
              </a:ext>
            </a:extLst>
          </p:cNvPr>
          <p:cNvGrpSpPr/>
          <p:nvPr/>
        </p:nvGrpSpPr>
        <p:grpSpPr>
          <a:xfrm>
            <a:off x="6968255" y="1553963"/>
            <a:ext cx="3822416" cy="422712"/>
            <a:chOff x="7120373" y="5622429"/>
            <a:chExt cx="3822416" cy="4227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86C14-C78C-48D3-B9F8-423A9FD20361}"/>
                </a:ext>
              </a:extLst>
            </p:cNvPr>
            <p:cNvSpPr/>
            <p:nvPr/>
          </p:nvSpPr>
          <p:spPr>
            <a:xfrm>
              <a:off x="7120373" y="5622429"/>
              <a:ext cx="3822416" cy="422712"/>
            </a:xfrm>
            <a:prstGeom prst="rect">
              <a:avLst/>
            </a:prstGeom>
            <a:noFill/>
            <a:ln w="19050">
              <a:solidFill>
                <a:schemeClr val="tx1">
                  <a:alpha val="7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F3B9C2A-664A-41DB-B6E5-3FE5CEDD01B5}"/>
                </a:ext>
              </a:extLst>
            </p:cNvPr>
            <p:cNvSpPr/>
            <p:nvPr/>
          </p:nvSpPr>
          <p:spPr>
            <a:xfrm>
              <a:off x="10048850" y="5727414"/>
              <a:ext cx="828000" cy="22842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이어달리기 플레이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6E38DD-E6D0-4D06-B485-31418119909F}"/>
                </a:ext>
              </a:extLst>
            </p:cNvPr>
            <p:cNvSpPr/>
            <p:nvPr/>
          </p:nvSpPr>
          <p:spPr>
            <a:xfrm>
              <a:off x="7225071" y="5727414"/>
              <a:ext cx="828000" cy="22842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메인 플레이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B66E6D-4D36-495E-858E-02FA3461B71E}"/>
                </a:ext>
              </a:extLst>
            </p:cNvPr>
            <p:cNvSpPr/>
            <p:nvPr/>
          </p:nvSpPr>
          <p:spPr>
            <a:xfrm>
              <a:off x="8166331" y="5727414"/>
              <a:ext cx="828000" cy="22842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무한 플레이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13A4D28-877D-48E9-A277-87D8BC300DDA}"/>
                </a:ext>
              </a:extLst>
            </p:cNvPr>
            <p:cNvSpPr/>
            <p:nvPr/>
          </p:nvSpPr>
          <p:spPr>
            <a:xfrm>
              <a:off x="9107591" y="5727414"/>
              <a:ext cx="828000" cy="22842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보스플레이</a:t>
              </a:r>
            </a:p>
          </p:txBody>
        </p:sp>
      </p:grpSp>
      <p:cxnSp>
        <p:nvCxnSpPr>
          <p:cNvPr id="20" name="꺾인 연결선 45">
            <a:extLst>
              <a:ext uri="{FF2B5EF4-FFF2-40B4-BE49-F238E27FC236}">
                <a16:creationId xmlns:a16="http://schemas.microsoft.com/office/drawing/2014/main" id="{72BFEB23-D8C8-4764-AA64-FBF4FE2D479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813408" y="1765319"/>
            <a:ext cx="154847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45">
            <a:extLst>
              <a:ext uri="{FF2B5EF4-FFF2-40B4-BE49-F238E27FC236}">
                <a16:creationId xmlns:a16="http://schemas.microsoft.com/office/drawing/2014/main" id="{BEFAE0DA-CB4E-4D05-BE51-8839CCD3A6E4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2836145" y="1765320"/>
            <a:ext cx="15484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45">
            <a:extLst>
              <a:ext uri="{FF2B5EF4-FFF2-40B4-BE49-F238E27FC236}">
                <a16:creationId xmlns:a16="http://schemas.microsoft.com/office/drawing/2014/main" id="{72CE9E78-C5C7-4D9D-A164-08936D6DA3A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1367240" y="1765320"/>
            <a:ext cx="199431" cy="2628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45">
            <a:extLst>
              <a:ext uri="{FF2B5EF4-FFF2-40B4-BE49-F238E27FC236}">
                <a16:creationId xmlns:a16="http://schemas.microsoft.com/office/drawing/2014/main" id="{D1522145-3693-4364-99FE-9BF69256549E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10790671" y="1765319"/>
            <a:ext cx="154775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45">
            <a:extLst>
              <a:ext uri="{FF2B5EF4-FFF2-40B4-BE49-F238E27FC236}">
                <a16:creationId xmlns:a16="http://schemas.microsoft.com/office/drawing/2014/main" id="{879E89AD-851B-490D-AF12-F46AD288E3AC}"/>
              </a:ext>
            </a:extLst>
          </p:cNvPr>
          <p:cNvCxnSpPr>
            <a:cxnSpLocks/>
            <a:stCxn id="11" idx="0"/>
            <a:endCxn id="9" idx="0"/>
          </p:cNvCxnSpPr>
          <p:nvPr/>
        </p:nvCxnSpPr>
        <p:spPr>
          <a:xfrm rot="16200000" flipH="1" flipV="1">
            <a:off x="6137217" y="-3568493"/>
            <a:ext cx="2628" cy="10441830"/>
          </a:xfrm>
          <a:prstGeom prst="bentConnector3">
            <a:avLst>
              <a:gd name="adj1" fmla="val -869863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45">
            <a:extLst>
              <a:ext uri="{FF2B5EF4-FFF2-40B4-BE49-F238E27FC236}">
                <a16:creationId xmlns:a16="http://schemas.microsoft.com/office/drawing/2014/main" id="{DCB083D9-EF24-47E8-800C-6F59FF355FDC}"/>
              </a:ext>
            </a:extLst>
          </p:cNvPr>
          <p:cNvCxnSpPr>
            <a:cxnSpLocks/>
            <a:stCxn id="8" idx="2"/>
            <a:endCxn id="49" idx="0"/>
          </p:cNvCxnSpPr>
          <p:nvPr/>
        </p:nvCxnSpPr>
        <p:spPr>
          <a:xfrm rot="5400000">
            <a:off x="5736508" y="-895594"/>
            <a:ext cx="270687" cy="601522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내용 개체 틀 8">
            <a:extLst>
              <a:ext uri="{FF2B5EF4-FFF2-40B4-BE49-F238E27FC236}">
                <a16:creationId xmlns:a16="http://schemas.microsoft.com/office/drawing/2014/main" id="{E8B33CD9-3A60-442E-9F3B-8167C8247982}"/>
              </a:ext>
            </a:extLst>
          </p:cNvPr>
          <p:cNvSpPr txBox="1">
            <a:spLocks/>
          </p:cNvSpPr>
          <p:nvPr/>
        </p:nvSpPr>
        <p:spPr>
          <a:xfrm>
            <a:off x="5467738" y="3862100"/>
            <a:ext cx="6094341" cy="28497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콘텐츠를 선택하고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플레이 </a:t>
            </a:r>
            <a:r>
              <a:rPr lang="ko-KR" altLang="en-US" sz="1200" dirty="0" err="1">
                <a:latin typeface="+mn-ea"/>
                <a:ea typeface="+mn-ea"/>
              </a:rPr>
              <a:t>씬에</a:t>
            </a:r>
            <a:r>
              <a:rPr lang="ko-KR" altLang="en-US" sz="1200" dirty="0">
                <a:latin typeface="+mn-ea"/>
                <a:ea typeface="+mn-ea"/>
              </a:rPr>
              <a:t> 진입 하게 됨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플레이 </a:t>
            </a:r>
            <a:r>
              <a:rPr lang="ko-KR" altLang="en-US" sz="1200" dirty="0" err="1">
                <a:latin typeface="+mn-ea"/>
                <a:ea typeface="+mn-ea"/>
              </a:rPr>
              <a:t>씬은</a:t>
            </a:r>
            <a:r>
              <a:rPr lang="ko-KR" altLang="en-US" sz="1200" dirty="0">
                <a:latin typeface="+mn-ea"/>
                <a:ea typeface="+mn-ea"/>
              </a:rPr>
              <a:t> 크게 </a:t>
            </a:r>
            <a:r>
              <a:rPr lang="en-US" altLang="ko-KR" sz="1200" dirty="0">
                <a:latin typeface="+mn-ea"/>
                <a:ea typeface="+mn-ea"/>
              </a:rPr>
              <a:t>2</a:t>
            </a:r>
            <a:r>
              <a:rPr lang="ko-KR" altLang="en-US" sz="1200" dirty="0">
                <a:latin typeface="+mn-ea"/>
                <a:ea typeface="+mn-ea"/>
              </a:rPr>
              <a:t>가지 구간으로 구분함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각 러닝과 전투로 구분 되며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구간에 따라 사용 되는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UI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가 다름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화면 영역 구분 설명</a:t>
            </a:r>
            <a:endParaRPr lang="en-US" altLang="ko-KR" sz="1200" dirty="0">
              <a:latin typeface="+mn-ea"/>
              <a:ea typeface="+mn-ea"/>
            </a:endParaRP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화면 중앙을 보면서 플레이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러닝 구간에서는 </a:t>
            </a:r>
            <a:r>
              <a:rPr lang="en-US" altLang="ko-KR" sz="1200" dirty="0">
                <a:latin typeface="+mn-ea"/>
                <a:ea typeface="+mn-ea"/>
              </a:rPr>
              <a:t>PC</a:t>
            </a:r>
            <a:r>
              <a:rPr lang="ko-KR" altLang="en-US" sz="1200" dirty="0">
                <a:latin typeface="+mn-ea"/>
                <a:ea typeface="+mn-ea"/>
              </a:rPr>
              <a:t>가 우측을 향해 달리고</a:t>
            </a:r>
            <a:r>
              <a:rPr lang="en-US" altLang="ko-KR" sz="1200" dirty="0">
                <a:latin typeface="+mn-ea"/>
                <a:ea typeface="+mn-ea"/>
              </a:rPr>
              <a:t>,</a:t>
            </a:r>
            <a:r>
              <a:rPr lang="ko-KR" altLang="en-US" sz="1200" dirty="0">
                <a:latin typeface="+mn-ea"/>
                <a:ea typeface="+mn-ea"/>
              </a:rPr>
              <a:t> 우측에서 나오는 몬스터나 장애물을 확인하며 진행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전투 구간에서는 </a:t>
            </a:r>
            <a:r>
              <a:rPr lang="en-US" altLang="ko-KR" sz="1200" dirty="0">
                <a:latin typeface="+mn-ea"/>
                <a:ea typeface="+mn-ea"/>
              </a:rPr>
              <a:t>PC</a:t>
            </a:r>
            <a:r>
              <a:rPr lang="ko-KR" altLang="en-US" sz="1200" dirty="0">
                <a:latin typeface="+mn-ea"/>
                <a:ea typeface="+mn-ea"/>
              </a:rPr>
              <a:t>와 보스 </a:t>
            </a:r>
            <a:r>
              <a:rPr lang="en-US" altLang="ko-KR" sz="1200" dirty="0">
                <a:latin typeface="+mn-ea"/>
                <a:ea typeface="+mn-ea"/>
              </a:rPr>
              <a:t>1:1</a:t>
            </a:r>
            <a:r>
              <a:rPr lang="ko-KR" altLang="en-US" sz="1200" dirty="0">
                <a:latin typeface="+mn-ea"/>
                <a:ea typeface="+mn-ea"/>
              </a:rPr>
              <a:t>로 진행 되며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멈춰 있는 상태로 플레이함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화면 상단의 경우 플레이 시 몬스터나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따로 식별해야 할 것들이 없으므로 정보 </a:t>
            </a:r>
            <a:r>
              <a:rPr lang="en-US" altLang="ko-KR" sz="1200" dirty="0">
                <a:latin typeface="+mn-ea"/>
                <a:ea typeface="+mn-ea"/>
              </a:rPr>
              <a:t>UI</a:t>
            </a:r>
            <a:r>
              <a:rPr lang="ko-KR" altLang="en-US" sz="1200" dirty="0">
                <a:latin typeface="+mn-ea"/>
                <a:ea typeface="+mn-ea"/>
              </a:rPr>
              <a:t>를 배치함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좌우측은 조작 시 유저의 실제 손에 의해 가려지므로 가급적 배치를 하지 않음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</p:txBody>
      </p:sp>
      <p:sp>
        <p:nvSpPr>
          <p:cNvPr id="49" name="모서리가 둥근 직사각형 88">
            <a:extLst>
              <a:ext uri="{FF2B5EF4-FFF2-40B4-BE49-F238E27FC236}">
                <a16:creationId xmlns:a16="http://schemas.microsoft.com/office/drawing/2014/main" id="{63B3BB4B-2573-4ED8-AF00-335DD58547F7}"/>
              </a:ext>
            </a:extLst>
          </p:cNvPr>
          <p:cNvSpPr/>
          <p:nvPr/>
        </p:nvSpPr>
        <p:spPr>
          <a:xfrm>
            <a:off x="447360" y="2247362"/>
            <a:ext cx="4833758" cy="193795"/>
          </a:xfrm>
          <a:prstGeom prst="roundRect">
            <a:avLst>
              <a:gd name="adj" fmla="val 10881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 예시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B1C5996A-D457-4A1D-9F4E-86E5024851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7360" y="3862100"/>
            <a:ext cx="4854389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8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8138F19C-9F7E-454A-AB62-2907D972B990}"/>
              </a:ext>
            </a:extLst>
          </p:cNvPr>
          <p:cNvSpPr txBox="1">
            <a:spLocks/>
          </p:cNvSpPr>
          <p:nvPr/>
        </p:nvSpPr>
        <p:spPr>
          <a:xfrm>
            <a:off x="466530" y="921364"/>
            <a:ext cx="10515600" cy="13255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작성의도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적용 할 게임 </a:t>
            </a:r>
            <a:r>
              <a:rPr lang="en-US" altLang="ko-KR" dirty="0"/>
              <a:t>(</a:t>
            </a:r>
            <a:r>
              <a:rPr lang="ko-KR" altLang="en-US" dirty="0"/>
              <a:t>기획중인 게임</a:t>
            </a:r>
            <a:r>
              <a:rPr lang="en-US" altLang="ko-KR" dirty="0"/>
              <a:t>)</a:t>
            </a:r>
            <a:r>
              <a:rPr lang="ko-KR" altLang="en-US" dirty="0"/>
              <a:t>을 설명하고</a:t>
            </a:r>
            <a:r>
              <a:rPr lang="en-US" altLang="ko-KR" dirty="0"/>
              <a:t>, </a:t>
            </a:r>
            <a:r>
              <a:rPr lang="ko-KR" altLang="en-US" dirty="0"/>
              <a:t>작성하는 의도에 대해 명확히 작성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분석대상 및 의도</a:t>
            </a:r>
            <a:r>
              <a:rPr lang="en-US" altLang="ko-KR" dirty="0"/>
              <a:t>: </a:t>
            </a:r>
            <a:r>
              <a:rPr lang="ko-KR" altLang="en-US" dirty="0"/>
              <a:t>분석하는 게임과 왜 분석을 하는 지</a:t>
            </a:r>
            <a:r>
              <a:rPr lang="en-US" altLang="ko-KR" dirty="0"/>
              <a:t>, </a:t>
            </a:r>
            <a:r>
              <a:rPr lang="ko-KR" altLang="en-US" dirty="0"/>
              <a:t>분석하는 대상은 왜 </a:t>
            </a:r>
            <a:r>
              <a:rPr lang="ko-KR" altLang="en-US" dirty="0" err="1"/>
              <a:t>쿠키런인지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분석 및 정리</a:t>
            </a:r>
            <a:r>
              <a:rPr lang="en-US" altLang="ko-KR" b="1" dirty="0"/>
              <a:t>: </a:t>
            </a:r>
            <a:r>
              <a:rPr lang="ko-KR" altLang="en-US" dirty="0"/>
              <a:t>분석한 내용을 설명하고 정리페이지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/>
              <a:t>UI </a:t>
            </a:r>
            <a:r>
              <a:rPr lang="ko-KR" altLang="en-US" b="1" dirty="0"/>
              <a:t>배치</a:t>
            </a:r>
            <a:r>
              <a:rPr lang="en-US" altLang="ko-KR" b="1" dirty="0"/>
              <a:t>: </a:t>
            </a:r>
            <a:r>
              <a:rPr lang="ko-KR" altLang="en-US" dirty="0"/>
              <a:t>실제 적용 할 </a:t>
            </a:r>
            <a:r>
              <a:rPr lang="en-US" altLang="ko-KR" dirty="0"/>
              <a:t>UI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부록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필요 리소스 리스트</a:t>
            </a:r>
            <a:r>
              <a:rPr lang="en-US" altLang="ko-KR" dirty="0"/>
              <a:t>(</a:t>
            </a:r>
            <a:r>
              <a:rPr lang="ko-KR" altLang="en-US" dirty="0"/>
              <a:t>네이밍 룰을 적용한</a:t>
            </a:r>
            <a:r>
              <a:rPr lang="en-US" altLang="ko-KR" dirty="0"/>
              <a:t>), UI</a:t>
            </a:r>
            <a:r>
              <a:rPr lang="ko-KR" altLang="en-US" dirty="0"/>
              <a:t>프레임 작동 방식</a:t>
            </a:r>
            <a:r>
              <a:rPr lang="en-US" altLang="ko-KR" dirty="0"/>
              <a:t>.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C768351-2001-4B7E-B68E-A218C691F140}"/>
              </a:ext>
            </a:extLst>
          </p:cNvPr>
          <p:cNvSpPr txBox="1">
            <a:spLocks/>
          </p:cNvSpPr>
          <p:nvPr/>
        </p:nvSpPr>
        <p:spPr>
          <a:xfrm>
            <a:off x="466530" y="411776"/>
            <a:ext cx="10515600" cy="509588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/>
              <a:t>목차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842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80AB028-8377-4DA8-A97C-87FCB1D40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37" y="1117605"/>
            <a:ext cx="2675451" cy="150494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4F915E-0236-436B-A1C2-8CF15CC2ABD0}"/>
              </a:ext>
            </a:extLst>
          </p:cNvPr>
          <p:cNvGrpSpPr/>
          <p:nvPr/>
        </p:nvGrpSpPr>
        <p:grpSpPr>
          <a:xfrm>
            <a:off x="2313469" y="925184"/>
            <a:ext cx="7827802" cy="4213482"/>
            <a:chOff x="2313469" y="925184"/>
            <a:chExt cx="7827802" cy="42134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E47192F-2286-490D-987F-A3122DFA8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4539" y="936185"/>
              <a:ext cx="4377144" cy="2449894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9EEDEFC-1970-40A1-886A-8DC99023F2D5}"/>
                </a:ext>
              </a:extLst>
            </p:cNvPr>
            <p:cNvSpPr/>
            <p:nvPr/>
          </p:nvSpPr>
          <p:spPr>
            <a:xfrm>
              <a:off x="5284579" y="1949447"/>
              <a:ext cx="2441257" cy="1350569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유저 주 시선</a:t>
              </a:r>
              <a:endParaRPr lang="en-US" dirty="0"/>
            </a:p>
          </p:txBody>
        </p:sp>
        <p:sp>
          <p:nvSpPr>
            <p:cNvPr id="7" name="모서리가 둥근 직사각형 88">
              <a:extLst>
                <a:ext uri="{FF2B5EF4-FFF2-40B4-BE49-F238E27FC236}">
                  <a16:creationId xmlns:a16="http://schemas.microsoft.com/office/drawing/2014/main" id="{E0A5EB21-CEB3-428C-820C-6047C800880A}"/>
                </a:ext>
              </a:extLst>
            </p:cNvPr>
            <p:cNvSpPr/>
            <p:nvPr/>
          </p:nvSpPr>
          <p:spPr>
            <a:xfrm>
              <a:off x="4034404" y="1568649"/>
              <a:ext cx="787036" cy="1817429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부분 원형 8">
              <a:extLst>
                <a:ext uri="{FF2B5EF4-FFF2-40B4-BE49-F238E27FC236}">
                  <a16:creationId xmlns:a16="http://schemas.microsoft.com/office/drawing/2014/main" id="{5A5E592E-78EF-4EF0-A126-5446AC27EED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671931" y="1661481"/>
              <a:ext cx="3469340" cy="3467853"/>
            </a:xfrm>
            <a:prstGeom prst="pie">
              <a:avLst>
                <a:gd name="adj1" fmla="val 16197943"/>
                <a:gd name="adj2" fmla="val 21578078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88">
              <a:extLst>
                <a:ext uri="{FF2B5EF4-FFF2-40B4-BE49-F238E27FC236}">
                  <a16:creationId xmlns:a16="http://schemas.microsoft.com/office/drawing/2014/main" id="{F476828C-6BD7-431E-AADD-B417115541F1}"/>
                </a:ext>
              </a:extLst>
            </p:cNvPr>
            <p:cNvSpPr/>
            <p:nvPr/>
          </p:nvSpPr>
          <p:spPr>
            <a:xfrm>
              <a:off x="7162765" y="2765603"/>
              <a:ext cx="1225174" cy="64867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조작 영역</a:t>
              </a: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5750BE0-9C45-40B1-8B86-B1E7679BB299}"/>
                </a:ext>
              </a:extLst>
            </p:cNvPr>
            <p:cNvSpPr/>
            <p:nvPr/>
          </p:nvSpPr>
          <p:spPr>
            <a:xfrm>
              <a:off x="4028761" y="936914"/>
              <a:ext cx="4359178" cy="1012532"/>
            </a:xfrm>
            <a:custGeom>
              <a:avLst/>
              <a:gdLst>
                <a:gd name="connsiteX0" fmla="*/ 0 w 4359178"/>
                <a:gd name="connsiteY0" fmla="*/ 0 h 1012532"/>
                <a:gd name="connsiteX1" fmla="*/ 4359178 w 4359178"/>
                <a:gd name="connsiteY1" fmla="*/ 0 h 1012532"/>
                <a:gd name="connsiteX2" fmla="*/ 4359178 w 4359178"/>
                <a:gd name="connsiteY2" fmla="*/ 696367 h 1012532"/>
                <a:gd name="connsiteX3" fmla="*/ 792679 w 4359178"/>
                <a:gd name="connsiteY3" fmla="*/ 696367 h 1012532"/>
                <a:gd name="connsiteX4" fmla="*/ 792679 w 4359178"/>
                <a:gd name="connsiteY4" fmla="*/ 1012532 h 1012532"/>
                <a:gd name="connsiteX5" fmla="*/ 5643 w 4359178"/>
                <a:gd name="connsiteY5" fmla="*/ 1012532 h 1012532"/>
                <a:gd name="connsiteX6" fmla="*/ 5643 w 4359178"/>
                <a:gd name="connsiteY6" fmla="*/ 696367 h 1012532"/>
                <a:gd name="connsiteX7" fmla="*/ 0 w 4359178"/>
                <a:gd name="connsiteY7" fmla="*/ 696367 h 101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9178" h="1012532">
                  <a:moveTo>
                    <a:pt x="0" y="0"/>
                  </a:moveTo>
                  <a:lnTo>
                    <a:pt x="4359178" y="0"/>
                  </a:lnTo>
                  <a:lnTo>
                    <a:pt x="4359178" y="696367"/>
                  </a:lnTo>
                  <a:lnTo>
                    <a:pt x="792679" y="696367"/>
                  </a:lnTo>
                  <a:lnTo>
                    <a:pt x="792679" y="1012532"/>
                  </a:lnTo>
                  <a:lnTo>
                    <a:pt x="5643" y="1012532"/>
                  </a:lnTo>
                  <a:lnTo>
                    <a:pt x="5643" y="696367"/>
                  </a:lnTo>
                  <a:lnTo>
                    <a:pt x="0" y="696367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  <a:alpha val="6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모서리가 둥근 직사각형 88">
              <a:extLst>
                <a:ext uri="{FF2B5EF4-FFF2-40B4-BE49-F238E27FC236}">
                  <a16:creationId xmlns:a16="http://schemas.microsoft.com/office/drawing/2014/main" id="{58F3F857-1768-4C41-B7DD-5F109DF94F58}"/>
                </a:ext>
              </a:extLst>
            </p:cNvPr>
            <p:cNvSpPr/>
            <p:nvPr/>
          </p:nvSpPr>
          <p:spPr>
            <a:xfrm>
              <a:off x="4028760" y="925184"/>
              <a:ext cx="4359178" cy="64867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영역</a:t>
              </a:r>
            </a:p>
          </p:txBody>
        </p:sp>
        <p:sp>
          <p:nvSpPr>
            <p:cNvPr id="17" name="부분 원형 16">
              <a:extLst>
                <a:ext uri="{FF2B5EF4-FFF2-40B4-BE49-F238E27FC236}">
                  <a16:creationId xmlns:a16="http://schemas.microsoft.com/office/drawing/2014/main" id="{47C0FB2C-259C-4E03-AB5E-200BDF6487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3469" y="1670813"/>
              <a:ext cx="3469339" cy="3467853"/>
            </a:xfrm>
            <a:prstGeom prst="pie">
              <a:avLst>
                <a:gd name="adj1" fmla="val 16197943"/>
                <a:gd name="adj2" fmla="val 21578078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88">
              <a:extLst>
                <a:ext uri="{FF2B5EF4-FFF2-40B4-BE49-F238E27FC236}">
                  <a16:creationId xmlns:a16="http://schemas.microsoft.com/office/drawing/2014/main" id="{3D54838F-FB5D-489C-ABEA-9AA6ECDD5B70}"/>
                </a:ext>
              </a:extLst>
            </p:cNvPr>
            <p:cNvSpPr/>
            <p:nvPr/>
          </p:nvSpPr>
          <p:spPr>
            <a:xfrm>
              <a:off x="4044537" y="2765603"/>
              <a:ext cx="1225174" cy="64867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조작 영역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7976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AC353F5E-B63C-4816-BD02-BC5F7E70E808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앱 실행 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로그인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로딩 등의 화면을 제외 하고 가장 먼저 보는 로비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UI.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중앙에 유저가 선택한 대표 캐릭터가 노출 되어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로비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3DAB327-D450-49C7-AB5B-43E0F1E5DED3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59883D-BE2C-428A-BFF0-352AACDBC24E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6" name="모서리가 둥근 직사각형 20">
            <a:extLst>
              <a:ext uri="{FF2B5EF4-FFF2-40B4-BE49-F238E27FC236}">
                <a16:creationId xmlns:a16="http://schemas.microsoft.com/office/drawing/2014/main" id="{658CD241-9A87-4877-8754-5DA47B2A9E07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A37C92-BF44-420C-9022-AE90BC72860B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A36D2A-7A72-44BF-B472-4E85C2C6F40B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9" name="모서리가 둥근 직사각형 23">
            <a:extLst>
              <a:ext uri="{FF2B5EF4-FFF2-40B4-BE49-F238E27FC236}">
                <a16:creationId xmlns:a16="http://schemas.microsoft.com/office/drawing/2014/main" id="{9979CF99-CDB3-4907-9C7D-7226C2F662F5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B5CACF-9C74-4B22-A5EA-A63899C521E1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D77AFD-83C2-481A-959A-68DDA344E7E1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ECC9F5-611F-401E-879C-ECC6A3F79720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C864F1-C233-414C-9DA2-4F09EF7AA8BD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5DA19E-7FAD-4786-915D-F6AC0658272D}"/>
              </a:ext>
            </a:extLst>
          </p:cNvPr>
          <p:cNvSpPr/>
          <p:nvPr/>
        </p:nvSpPr>
        <p:spPr>
          <a:xfrm>
            <a:off x="1004071" y="2528645"/>
            <a:ext cx="5777221" cy="32408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1F11780-7952-49F0-A913-0FFD4DB5C84C}"/>
              </a:ext>
            </a:extLst>
          </p:cNvPr>
          <p:cNvSpPr/>
          <p:nvPr/>
        </p:nvSpPr>
        <p:spPr>
          <a:xfrm>
            <a:off x="1004071" y="3008022"/>
            <a:ext cx="5777220" cy="23635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A3DB34-0088-4EBE-AF48-42B4179217F5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BD870BA-F1BC-4214-BACC-A9123FD3523A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1790E63-B11B-4B49-A0F2-3323C96B5BB7}"/>
              </a:ext>
            </a:extLst>
          </p:cNvPr>
          <p:cNvSpPr/>
          <p:nvPr/>
        </p:nvSpPr>
        <p:spPr>
          <a:xfrm>
            <a:off x="1309164" y="2576375"/>
            <a:ext cx="913995" cy="176479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name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23D18D-B74E-4DDB-BFDD-2B21FB9822CF}"/>
              </a:ext>
            </a:extLst>
          </p:cNvPr>
          <p:cNvSpPr/>
          <p:nvPr/>
        </p:nvSpPr>
        <p:spPr>
          <a:xfrm>
            <a:off x="1310464" y="2756335"/>
            <a:ext cx="913995" cy="176479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EXP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62CBD25-B69C-4118-9C9B-07A6CFB43B2E}"/>
              </a:ext>
            </a:extLst>
          </p:cNvPr>
          <p:cNvSpPr>
            <a:spLocks noChangeAspect="1"/>
          </p:cNvSpPr>
          <p:nvPr/>
        </p:nvSpPr>
        <p:spPr>
          <a:xfrm>
            <a:off x="1041562" y="2570298"/>
            <a:ext cx="437424" cy="362516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4049793-2B15-4481-A111-285E2DE11A00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0B65347-5442-48C9-AB2D-372D801D6D57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7A99692-1806-4213-A581-D4D310663209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CA322D-29E9-4308-82C2-659C73E1ED46}"/>
              </a:ext>
            </a:extLst>
          </p:cNvPr>
          <p:cNvSpPr/>
          <p:nvPr/>
        </p:nvSpPr>
        <p:spPr>
          <a:xfrm>
            <a:off x="1004070" y="5371561"/>
            <a:ext cx="1000146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86759D4-DAEA-460F-86E6-7E747FD5AB7B}"/>
              </a:ext>
            </a:extLst>
          </p:cNvPr>
          <p:cNvSpPr/>
          <p:nvPr/>
        </p:nvSpPr>
        <p:spPr>
          <a:xfrm>
            <a:off x="5303442" y="5371561"/>
            <a:ext cx="1475497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E87F16-F453-419E-98DF-BFAE341C03BE}"/>
              </a:ext>
            </a:extLst>
          </p:cNvPr>
          <p:cNvSpPr/>
          <p:nvPr/>
        </p:nvSpPr>
        <p:spPr>
          <a:xfrm>
            <a:off x="2763965" y="5371339"/>
            <a:ext cx="530783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craft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8CCF10C-2286-43F2-93B6-4491BBFFB91B}"/>
              </a:ext>
            </a:extLst>
          </p:cNvPr>
          <p:cNvSpPr/>
          <p:nvPr/>
        </p:nvSpPr>
        <p:spPr>
          <a:xfrm>
            <a:off x="2100563" y="5371339"/>
            <a:ext cx="581048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equip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66F766-189C-47C1-A88B-50965FFCE447}"/>
              </a:ext>
            </a:extLst>
          </p:cNvPr>
          <p:cNvSpPr/>
          <p:nvPr/>
        </p:nvSpPr>
        <p:spPr>
          <a:xfrm>
            <a:off x="3332886" y="3591130"/>
            <a:ext cx="1401636" cy="2047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 name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D88A00A-B6B9-485B-BF5B-D50536EBD18B}"/>
              </a:ext>
            </a:extLst>
          </p:cNvPr>
          <p:cNvSpPr>
            <a:spLocks noChangeAspect="1"/>
          </p:cNvSpPr>
          <p:nvPr/>
        </p:nvSpPr>
        <p:spPr>
          <a:xfrm>
            <a:off x="3109532" y="3521303"/>
            <a:ext cx="368231" cy="30809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C6019CC-90AD-42A3-8CC0-4B9224FE45E7}"/>
              </a:ext>
            </a:extLst>
          </p:cNvPr>
          <p:cNvSpPr/>
          <p:nvPr/>
        </p:nvSpPr>
        <p:spPr>
          <a:xfrm>
            <a:off x="2996738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notice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A7A5FEE-4D59-4763-825B-25DE8B1B96DC}"/>
              </a:ext>
            </a:extLst>
          </p:cNvPr>
          <p:cNvSpPr/>
          <p:nvPr/>
        </p:nvSpPr>
        <p:spPr>
          <a:xfrm>
            <a:off x="2267645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cafe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18232-B507-47B6-8D63-12114B36AB6F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16C9F65-96AE-4A64-A7B6-2730A6F4DCCF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EE40B6-B02E-4B2F-A56A-A8162FF2246D}"/>
              </a:ext>
            </a:extLst>
          </p:cNvPr>
          <p:cNvSpPr/>
          <p:nvPr/>
        </p:nvSpPr>
        <p:spPr>
          <a:xfrm>
            <a:off x="1094648" y="322169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Store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76B120C-02C1-4D2E-8EEA-EC42420F494E}"/>
              </a:ext>
            </a:extLst>
          </p:cNvPr>
          <p:cNvSpPr/>
          <p:nvPr/>
        </p:nvSpPr>
        <p:spPr>
          <a:xfrm>
            <a:off x="1094648" y="374670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event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CBAE100-900D-42EB-B07C-9A968BCD088E}"/>
              </a:ext>
            </a:extLst>
          </p:cNvPr>
          <p:cNvSpPr/>
          <p:nvPr/>
        </p:nvSpPr>
        <p:spPr>
          <a:xfrm>
            <a:off x="1094648" y="427170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post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9D8A06B-41A2-490A-9423-EA5AE11D5B81}"/>
              </a:ext>
            </a:extLst>
          </p:cNvPr>
          <p:cNvSpPr/>
          <p:nvPr/>
        </p:nvSpPr>
        <p:spPr>
          <a:xfrm>
            <a:off x="5758885" y="3207183"/>
            <a:ext cx="978977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BA94914-F91F-4911-A947-7AA936C5CDA1}"/>
              </a:ext>
            </a:extLst>
          </p:cNvPr>
          <p:cNvSpPr/>
          <p:nvPr/>
        </p:nvSpPr>
        <p:spPr>
          <a:xfrm>
            <a:off x="5761236" y="3478175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F52F40C-E470-4CE0-BE6B-04C5A9FD8EE1}"/>
              </a:ext>
            </a:extLst>
          </p:cNvPr>
          <p:cNvSpPr/>
          <p:nvPr/>
        </p:nvSpPr>
        <p:spPr>
          <a:xfrm>
            <a:off x="5761236" y="3965907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B42710E-4B82-4DCF-AD5F-E41E66331EFE}"/>
              </a:ext>
            </a:extLst>
          </p:cNvPr>
          <p:cNvSpPr/>
          <p:nvPr/>
        </p:nvSpPr>
        <p:spPr>
          <a:xfrm>
            <a:off x="5761236" y="4460389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843B3F-46DE-4795-BA61-E05816B140B3}"/>
              </a:ext>
            </a:extLst>
          </p:cNvPr>
          <p:cNvSpPr/>
          <p:nvPr/>
        </p:nvSpPr>
        <p:spPr>
          <a:xfrm>
            <a:off x="1094648" y="479671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collect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2A7D2D1-242D-4D0F-9CF5-D83A8B98C954}"/>
              </a:ext>
            </a:extLst>
          </p:cNvPr>
          <p:cNvSpPr>
            <a:spLocks noChangeAspect="1"/>
          </p:cNvSpPr>
          <p:nvPr/>
        </p:nvSpPr>
        <p:spPr>
          <a:xfrm>
            <a:off x="3242315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57012C4-2914-4106-AA39-B2903A8825F1}"/>
              </a:ext>
            </a:extLst>
          </p:cNvPr>
          <p:cNvSpPr>
            <a:spLocks noChangeAspect="1"/>
          </p:cNvSpPr>
          <p:nvPr/>
        </p:nvSpPr>
        <p:spPr>
          <a:xfrm>
            <a:off x="2513222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graphicFrame>
        <p:nvGraphicFramePr>
          <p:cNvPr id="83" name="Google Shape;551;p46">
            <a:extLst>
              <a:ext uri="{FF2B5EF4-FFF2-40B4-BE49-F238E27FC236}">
                <a16:creationId xmlns:a16="http://schemas.microsoft.com/office/drawing/2014/main" id="{F9AE6DDA-47A1-48BA-9D9B-C35F84D7B359}"/>
              </a:ext>
            </a:extLst>
          </p:cNvPr>
          <p:cNvGraphicFramePr/>
          <p:nvPr/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 체력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체력을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%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표기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현재 위치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번에서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위치를 알리는 꾸밈 요소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거리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러닝 구간 전체에서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위치를 대략적으로 알림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획득한 재화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점수 등을 표기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설정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게임을 일시정지하고 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매뉴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버튼을 불러옴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공격 조작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공격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비주얼 아이콘은 없다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점프 조작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점프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비주얼 아이콘은 없다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스킬 아이콘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보유한 스킬의 아이콘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버프 아이콘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보유한 버프의 아이콘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957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5294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최대한 플레이에 방해 되지 않는 영역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좌우측 상단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과 터치 조작으로 인해 어쩔 수 없이 가려지는 부분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좌우측 하단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에는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UI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는 배치 하지 않음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5" name="타원 44">
            <a:extLst>
              <a:ext uri="{FF2B5EF4-FFF2-40B4-BE49-F238E27FC236}">
                <a16:creationId xmlns:a16="http://schemas.microsoft.com/office/drawing/2014/main" id="{F7FC9CE6-DD54-451D-A352-D37E9B197004}"/>
              </a:ext>
            </a:extLst>
          </p:cNvPr>
          <p:cNvSpPr>
            <a:spLocks noChangeAspect="1"/>
          </p:cNvSpPr>
          <p:nvPr/>
        </p:nvSpPr>
        <p:spPr>
          <a:xfrm>
            <a:off x="6154325" y="3101879"/>
            <a:ext cx="188095" cy="17208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677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551;p46"/>
          <p:cNvGraphicFramePr/>
          <p:nvPr/>
        </p:nvGraphicFramePr>
        <p:xfrm>
          <a:off x="8443965" y="1009606"/>
          <a:ext cx="3138428" cy="5400661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3138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6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Note</a:t>
                      </a:r>
                      <a:endParaRPr sz="12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90000" marB="90000">
                    <a:lnL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0115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좌측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: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관리의 개념에 가까운 버튼을 모음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우측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플레이와 관련된 목표를 보여주는 버튼 모음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우상단의 추가 메뉴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: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차후 로비 화면의 공간을 확보하거나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모자랄 때 버튼을 추가하기 위한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여분의 역할을 겸함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1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1" i="0" u="none" strike="sng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각 개별 버튼에 대한 설명은 다음 페이지로</a:t>
                      </a:r>
                      <a:endParaRPr lang="en-US" altLang="ko-KR" sz="1100" b="1" i="0" u="none" strike="sng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90000" marB="90000">
                    <a:lnL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33" name="Google Shape;564;p47"/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앱 실행 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로그인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로딩 등의 화면을 제외 하고 가장 먼저 보는 로비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중앙에 유저가 선택한 대표 캐릭터가 노출 되어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lobby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아래쪽 화살표 260"/>
          <p:cNvSpPr/>
          <p:nvPr/>
        </p:nvSpPr>
        <p:spPr>
          <a:xfrm>
            <a:off x="9575148" y="6166009"/>
            <a:ext cx="814096" cy="50006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52284" y="1655904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로고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537291" y="1655904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유니티</a:t>
            </a:r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로고 </a:t>
            </a:r>
          </a:p>
        </p:txBody>
      </p:sp>
      <p:cxnSp>
        <p:nvCxnSpPr>
          <p:cNvPr id="20" name="직선 화살표 연결선 19"/>
          <p:cNvCxnSpPr>
            <a:stCxn id="17" idx="3"/>
            <a:endCxn id="19" idx="1"/>
          </p:cNvCxnSpPr>
          <p:nvPr/>
        </p:nvCxnSpPr>
        <p:spPr>
          <a:xfrm>
            <a:off x="1351533" y="1770116"/>
            <a:ext cx="185758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452284" y="1009604"/>
            <a:ext cx="7818156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10065" y="1657174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</a:p>
        </p:txBody>
      </p:sp>
      <p:cxnSp>
        <p:nvCxnSpPr>
          <p:cNvPr id="32" name="직선 화살표 연결선 31"/>
          <p:cNvCxnSpPr>
            <a:stCxn id="19" idx="3"/>
            <a:endCxn id="30" idx="1"/>
          </p:cNvCxnSpPr>
          <p:nvPr/>
        </p:nvCxnSpPr>
        <p:spPr>
          <a:xfrm>
            <a:off x="2436540" y="1770116"/>
            <a:ext cx="173525" cy="127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514F1EC-E508-408E-8E34-3097D1A46BE3}"/>
              </a:ext>
            </a:extLst>
          </p:cNvPr>
          <p:cNvSpPr/>
          <p:nvPr/>
        </p:nvSpPr>
        <p:spPr>
          <a:xfrm>
            <a:off x="923246" y="5063465"/>
            <a:ext cx="507428" cy="2284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</a:p>
        </p:txBody>
      </p:sp>
      <p:cxnSp>
        <p:nvCxnSpPr>
          <p:cNvPr id="56" name="꺾인 연결선 45">
            <a:extLst>
              <a:ext uri="{FF2B5EF4-FFF2-40B4-BE49-F238E27FC236}">
                <a16:creationId xmlns:a16="http://schemas.microsoft.com/office/drawing/2014/main" id="{C01C2205-59B0-4A6F-A86A-3D8CD54A824A}"/>
              </a:ext>
            </a:extLst>
          </p:cNvPr>
          <p:cNvCxnSpPr>
            <a:cxnSpLocks/>
            <a:stCxn id="13" idx="4"/>
            <a:endCxn id="55" idx="0"/>
          </p:cNvCxnSpPr>
          <p:nvPr/>
        </p:nvCxnSpPr>
        <p:spPr>
          <a:xfrm rot="5400000">
            <a:off x="2409920" y="3173106"/>
            <a:ext cx="657400" cy="312331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88">
            <a:extLst>
              <a:ext uri="{FF2B5EF4-FFF2-40B4-BE49-F238E27FC236}">
                <a16:creationId xmlns:a16="http://schemas.microsoft.com/office/drawing/2014/main" id="{A52B4A73-93D5-4091-83B0-944A5C827D07}"/>
              </a:ext>
            </a:extLst>
          </p:cNvPr>
          <p:cNvSpPr/>
          <p:nvPr/>
        </p:nvSpPr>
        <p:spPr>
          <a:xfrm>
            <a:off x="6829019" y="2346785"/>
            <a:ext cx="100800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메뉴 팝업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4C50448-322B-41D3-9051-DA5B6AAC6056}"/>
              </a:ext>
            </a:extLst>
          </p:cNvPr>
          <p:cNvSpPr/>
          <p:nvPr/>
        </p:nvSpPr>
        <p:spPr>
          <a:xfrm>
            <a:off x="2255120" y="5063465"/>
            <a:ext cx="517994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</a:t>
            </a:r>
          </a:p>
        </p:txBody>
      </p:sp>
      <p:cxnSp>
        <p:nvCxnSpPr>
          <p:cNvPr id="60" name="꺾인 연결선 45">
            <a:extLst>
              <a:ext uri="{FF2B5EF4-FFF2-40B4-BE49-F238E27FC236}">
                <a16:creationId xmlns:a16="http://schemas.microsoft.com/office/drawing/2014/main" id="{012DEF39-37A0-4DDD-9D34-B5E1BDCBA133}"/>
              </a:ext>
            </a:extLst>
          </p:cNvPr>
          <p:cNvCxnSpPr>
            <a:cxnSpLocks/>
            <a:stCxn id="13" idx="4"/>
            <a:endCxn id="59" idx="0"/>
          </p:cNvCxnSpPr>
          <p:nvPr/>
        </p:nvCxnSpPr>
        <p:spPr>
          <a:xfrm rot="5400000">
            <a:off x="3078498" y="3841684"/>
            <a:ext cx="657400" cy="178616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FFC9CA-E076-4F23-BB26-1005A713E019}"/>
              </a:ext>
            </a:extLst>
          </p:cNvPr>
          <p:cNvSpPr/>
          <p:nvPr/>
        </p:nvSpPr>
        <p:spPr>
          <a:xfrm>
            <a:off x="3108100" y="5075041"/>
            <a:ext cx="517994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</a:p>
        </p:txBody>
      </p:sp>
      <p:cxnSp>
        <p:nvCxnSpPr>
          <p:cNvPr id="73" name="꺾인 연결선 45">
            <a:extLst>
              <a:ext uri="{FF2B5EF4-FFF2-40B4-BE49-F238E27FC236}">
                <a16:creationId xmlns:a16="http://schemas.microsoft.com/office/drawing/2014/main" id="{C2B86DDF-594D-442F-9E3A-B07E2422A324}"/>
              </a:ext>
            </a:extLst>
          </p:cNvPr>
          <p:cNvCxnSpPr>
            <a:cxnSpLocks/>
            <a:stCxn id="55" idx="1"/>
          </p:cNvCxnSpPr>
          <p:nvPr/>
        </p:nvCxnSpPr>
        <p:spPr>
          <a:xfrm rot="10800000" flipH="1">
            <a:off x="923246" y="3655645"/>
            <a:ext cx="879510" cy="1522031"/>
          </a:xfrm>
          <a:prstGeom prst="bentConnector3">
            <a:avLst>
              <a:gd name="adj1" fmla="val -25992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45">
            <a:extLst>
              <a:ext uri="{FF2B5EF4-FFF2-40B4-BE49-F238E27FC236}">
                <a16:creationId xmlns:a16="http://schemas.microsoft.com/office/drawing/2014/main" id="{2F62BF2F-E403-49CF-A7A2-D4CB81C49F81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3626094" y="4936079"/>
            <a:ext cx="517994" cy="253174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66F33F5-7AC3-4367-A3A7-7AEF76C94B57}"/>
              </a:ext>
            </a:extLst>
          </p:cNvPr>
          <p:cNvSpPr/>
          <p:nvPr/>
        </p:nvSpPr>
        <p:spPr>
          <a:xfrm>
            <a:off x="923246" y="2905934"/>
            <a:ext cx="517994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상점</a:t>
            </a:r>
          </a:p>
        </p:txBody>
      </p:sp>
      <p:sp>
        <p:nvSpPr>
          <p:cNvPr id="91" name="모서리가 둥근 직사각형 88">
            <a:extLst>
              <a:ext uri="{FF2B5EF4-FFF2-40B4-BE49-F238E27FC236}">
                <a16:creationId xmlns:a16="http://schemas.microsoft.com/office/drawing/2014/main" id="{C66EAA16-5C3F-4B4B-8C82-656BC827A8A5}"/>
              </a:ext>
            </a:extLst>
          </p:cNvPr>
          <p:cNvSpPr/>
          <p:nvPr/>
        </p:nvSpPr>
        <p:spPr>
          <a:xfrm>
            <a:off x="923246" y="3331475"/>
            <a:ext cx="717222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팝업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2BA6944-0BA6-4275-AC4D-0BDE2D7D4932}"/>
              </a:ext>
            </a:extLst>
          </p:cNvPr>
          <p:cNvSpPr/>
          <p:nvPr/>
        </p:nvSpPr>
        <p:spPr>
          <a:xfrm>
            <a:off x="6612140" y="2848509"/>
            <a:ext cx="517994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미션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B72AB84-B11F-4F2A-AB41-229C83633903}"/>
              </a:ext>
            </a:extLst>
          </p:cNvPr>
          <p:cNvSpPr/>
          <p:nvPr/>
        </p:nvSpPr>
        <p:spPr>
          <a:xfrm>
            <a:off x="7264460" y="2844427"/>
            <a:ext cx="517994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업적</a:t>
            </a:r>
          </a:p>
        </p:txBody>
      </p:sp>
      <p:cxnSp>
        <p:nvCxnSpPr>
          <p:cNvPr id="102" name="꺾인 연결선 45">
            <a:extLst>
              <a:ext uri="{FF2B5EF4-FFF2-40B4-BE49-F238E27FC236}">
                <a16:creationId xmlns:a16="http://schemas.microsoft.com/office/drawing/2014/main" id="{1EA69C58-77A2-479F-A4FD-C879E01C754A}"/>
              </a:ext>
            </a:extLst>
          </p:cNvPr>
          <p:cNvCxnSpPr>
            <a:cxnSpLocks/>
            <a:endCxn id="100" idx="1"/>
          </p:cNvCxnSpPr>
          <p:nvPr/>
        </p:nvCxnSpPr>
        <p:spPr>
          <a:xfrm flipV="1">
            <a:off x="6450217" y="2962721"/>
            <a:ext cx="161923" cy="534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모서리가 둥근 직사각형 88">
            <a:extLst>
              <a:ext uri="{FF2B5EF4-FFF2-40B4-BE49-F238E27FC236}">
                <a16:creationId xmlns:a16="http://schemas.microsoft.com/office/drawing/2014/main" id="{D3F4F0F9-4B0F-452B-9ED4-D64F07C81450}"/>
              </a:ext>
            </a:extLst>
          </p:cNvPr>
          <p:cNvSpPr/>
          <p:nvPr/>
        </p:nvSpPr>
        <p:spPr>
          <a:xfrm>
            <a:off x="6643758" y="4674023"/>
            <a:ext cx="100800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선택 팝업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EEB57C5-032B-48FE-B8F6-51090A97C5AA}"/>
              </a:ext>
            </a:extLst>
          </p:cNvPr>
          <p:cNvSpPr/>
          <p:nvPr/>
        </p:nvSpPr>
        <p:spPr>
          <a:xfrm>
            <a:off x="7505582" y="5293286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이어달리기 준비</a:t>
            </a:r>
          </a:p>
        </p:txBody>
      </p:sp>
      <p:cxnSp>
        <p:nvCxnSpPr>
          <p:cNvPr id="110" name="꺾인 연결선 45">
            <a:extLst>
              <a:ext uri="{FF2B5EF4-FFF2-40B4-BE49-F238E27FC236}">
                <a16:creationId xmlns:a16="http://schemas.microsoft.com/office/drawing/2014/main" id="{847507AB-1334-4822-8D17-F30343DC9F60}"/>
              </a:ext>
            </a:extLst>
          </p:cNvPr>
          <p:cNvCxnSpPr>
            <a:cxnSpLocks/>
            <a:stCxn id="13" idx="5"/>
            <a:endCxn id="105" idx="1"/>
          </p:cNvCxnSpPr>
          <p:nvPr/>
        </p:nvCxnSpPr>
        <p:spPr>
          <a:xfrm rot="16200000" flipH="1">
            <a:off x="5599030" y="3743507"/>
            <a:ext cx="629034" cy="1460421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45">
            <a:extLst>
              <a:ext uri="{FF2B5EF4-FFF2-40B4-BE49-F238E27FC236}">
                <a16:creationId xmlns:a16="http://schemas.microsoft.com/office/drawing/2014/main" id="{1FDC8782-0E1C-41CC-8F6D-ED37D45180B7}"/>
              </a:ext>
            </a:extLst>
          </p:cNvPr>
          <p:cNvCxnSpPr>
            <a:cxnSpLocks/>
            <a:stCxn id="105" idx="2"/>
            <a:endCxn id="106" idx="0"/>
          </p:cNvCxnSpPr>
          <p:nvPr/>
        </p:nvCxnSpPr>
        <p:spPr>
          <a:xfrm rot="5400000">
            <a:off x="5926361" y="4071889"/>
            <a:ext cx="390840" cy="205195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45">
            <a:extLst>
              <a:ext uri="{FF2B5EF4-FFF2-40B4-BE49-F238E27FC236}">
                <a16:creationId xmlns:a16="http://schemas.microsoft.com/office/drawing/2014/main" id="{92639B7E-250E-4C44-B993-E9E72ADB03A7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>
          <a:xfrm rot="5400000">
            <a:off x="6396991" y="4542519"/>
            <a:ext cx="390840" cy="111069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45">
            <a:extLst>
              <a:ext uri="{FF2B5EF4-FFF2-40B4-BE49-F238E27FC236}">
                <a16:creationId xmlns:a16="http://schemas.microsoft.com/office/drawing/2014/main" id="{A869FC9A-C54C-4368-BC24-94470E7336CB}"/>
              </a:ext>
            </a:extLst>
          </p:cNvPr>
          <p:cNvCxnSpPr>
            <a:cxnSpLocks/>
            <a:stCxn id="105" idx="2"/>
            <a:endCxn id="108" idx="0"/>
          </p:cNvCxnSpPr>
          <p:nvPr/>
        </p:nvCxnSpPr>
        <p:spPr>
          <a:xfrm rot="5400000">
            <a:off x="6867621" y="5013149"/>
            <a:ext cx="390840" cy="16943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45">
            <a:extLst>
              <a:ext uri="{FF2B5EF4-FFF2-40B4-BE49-F238E27FC236}">
                <a16:creationId xmlns:a16="http://schemas.microsoft.com/office/drawing/2014/main" id="{622F058C-F82C-4FF5-81BA-6D234E07FE8D}"/>
              </a:ext>
            </a:extLst>
          </p:cNvPr>
          <p:cNvCxnSpPr>
            <a:cxnSpLocks/>
            <a:stCxn id="105" idx="2"/>
            <a:endCxn id="109" idx="0"/>
          </p:cNvCxnSpPr>
          <p:nvPr/>
        </p:nvCxnSpPr>
        <p:spPr>
          <a:xfrm rot="16200000" flipH="1">
            <a:off x="7338250" y="4711954"/>
            <a:ext cx="390840" cy="77182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45">
            <a:extLst>
              <a:ext uri="{FF2B5EF4-FFF2-40B4-BE49-F238E27FC236}">
                <a16:creationId xmlns:a16="http://schemas.microsoft.com/office/drawing/2014/main" id="{EC42C98B-0024-42A1-94E6-ECA293E66121}"/>
              </a:ext>
            </a:extLst>
          </p:cNvPr>
          <p:cNvCxnSpPr>
            <a:cxnSpLocks/>
            <a:stCxn id="55" idx="3"/>
            <a:endCxn id="59" idx="1"/>
          </p:cNvCxnSpPr>
          <p:nvPr/>
        </p:nvCxnSpPr>
        <p:spPr>
          <a:xfrm>
            <a:off x="1430674" y="5177675"/>
            <a:ext cx="824446" cy="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꺾인 연결선 45">
            <a:extLst>
              <a:ext uri="{FF2B5EF4-FFF2-40B4-BE49-F238E27FC236}">
                <a16:creationId xmlns:a16="http://schemas.microsoft.com/office/drawing/2014/main" id="{8F900FA3-F9AC-40EB-BD51-02E597A87E7E}"/>
              </a:ext>
            </a:extLst>
          </p:cNvPr>
          <p:cNvCxnSpPr>
            <a:cxnSpLocks/>
            <a:stCxn id="59" idx="3"/>
            <a:endCxn id="63" idx="1"/>
          </p:cNvCxnSpPr>
          <p:nvPr/>
        </p:nvCxnSpPr>
        <p:spPr>
          <a:xfrm>
            <a:off x="2773114" y="5177677"/>
            <a:ext cx="334986" cy="1157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꺾인 연결선 45">
            <a:extLst>
              <a:ext uri="{FF2B5EF4-FFF2-40B4-BE49-F238E27FC236}">
                <a16:creationId xmlns:a16="http://schemas.microsoft.com/office/drawing/2014/main" id="{BD96FB19-8B08-4761-8864-21AD7E2C01D2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7130134" y="2958639"/>
            <a:ext cx="134326" cy="408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45">
            <a:extLst>
              <a:ext uri="{FF2B5EF4-FFF2-40B4-BE49-F238E27FC236}">
                <a16:creationId xmlns:a16="http://schemas.microsoft.com/office/drawing/2014/main" id="{2C91103F-CFCD-4A78-8E8F-2179B6153B5E}"/>
              </a:ext>
            </a:extLst>
          </p:cNvPr>
          <p:cNvCxnSpPr>
            <a:cxnSpLocks/>
            <a:stCxn id="101" idx="2"/>
          </p:cNvCxnSpPr>
          <p:nvPr/>
        </p:nvCxnSpPr>
        <p:spPr>
          <a:xfrm rot="5400000">
            <a:off x="6713041" y="2845228"/>
            <a:ext cx="582794" cy="1038039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모서리가 둥근 직사각형 88">
            <a:extLst>
              <a:ext uri="{FF2B5EF4-FFF2-40B4-BE49-F238E27FC236}">
                <a16:creationId xmlns:a16="http://schemas.microsoft.com/office/drawing/2014/main" id="{1A40F77B-363B-4160-999C-36C043BFAA03}"/>
              </a:ext>
            </a:extLst>
          </p:cNvPr>
          <p:cNvSpPr/>
          <p:nvPr/>
        </p:nvSpPr>
        <p:spPr>
          <a:xfrm>
            <a:off x="6643758" y="4302120"/>
            <a:ext cx="100800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</a:t>
            </a:r>
            <a:r>
              <a:rPr lang="ko-KR" altLang="en-US" sz="7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캐릭설정</a:t>
            </a:r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팝업</a:t>
            </a:r>
          </a:p>
        </p:txBody>
      </p:sp>
      <p:cxnSp>
        <p:nvCxnSpPr>
          <p:cNvPr id="307" name="꺾인 연결선 45">
            <a:extLst>
              <a:ext uri="{FF2B5EF4-FFF2-40B4-BE49-F238E27FC236}">
                <a16:creationId xmlns:a16="http://schemas.microsoft.com/office/drawing/2014/main" id="{4DD19903-B099-4283-9F1E-C2ABBAAF59E7}"/>
              </a:ext>
            </a:extLst>
          </p:cNvPr>
          <p:cNvCxnSpPr>
            <a:cxnSpLocks/>
            <a:stCxn id="13" idx="2"/>
            <a:endCxn id="82" idx="3"/>
          </p:cNvCxnSpPr>
          <p:nvPr/>
        </p:nvCxnSpPr>
        <p:spPr>
          <a:xfrm rot="10800000">
            <a:off x="1441241" y="3020147"/>
            <a:ext cx="1610207" cy="54307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꺾인 연결선 45">
            <a:extLst>
              <a:ext uri="{FF2B5EF4-FFF2-40B4-BE49-F238E27FC236}">
                <a16:creationId xmlns:a16="http://schemas.microsoft.com/office/drawing/2014/main" id="{863BAF19-897A-4558-B0AB-951302898D9A}"/>
              </a:ext>
            </a:extLst>
          </p:cNvPr>
          <p:cNvCxnSpPr>
            <a:cxnSpLocks/>
            <a:stCxn id="82" idx="1"/>
          </p:cNvCxnSpPr>
          <p:nvPr/>
        </p:nvCxnSpPr>
        <p:spPr>
          <a:xfrm rot="10800000" flipH="1" flipV="1">
            <a:off x="923246" y="3020146"/>
            <a:ext cx="879510" cy="635498"/>
          </a:xfrm>
          <a:prstGeom prst="bentConnector3">
            <a:avLst>
              <a:gd name="adj1" fmla="val -25992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꺾인 연결선 45">
            <a:extLst>
              <a:ext uri="{FF2B5EF4-FFF2-40B4-BE49-F238E27FC236}">
                <a16:creationId xmlns:a16="http://schemas.microsoft.com/office/drawing/2014/main" id="{C9FEF9FC-883C-436B-B45A-474ABC0549D6}"/>
              </a:ext>
            </a:extLst>
          </p:cNvPr>
          <p:cNvCxnSpPr>
            <a:cxnSpLocks/>
            <a:stCxn id="13" idx="2"/>
            <a:endCxn id="91" idx="3"/>
          </p:cNvCxnSpPr>
          <p:nvPr/>
        </p:nvCxnSpPr>
        <p:spPr>
          <a:xfrm rot="10800000">
            <a:off x="1640469" y="3445687"/>
            <a:ext cx="1410979" cy="11753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꺾인 연결선 45">
            <a:extLst>
              <a:ext uri="{FF2B5EF4-FFF2-40B4-BE49-F238E27FC236}">
                <a16:creationId xmlns:a16="http://schemas.microsoft.com/office/drawing/2014/main" id="{C53B0912-633D-41D1-9A40-78C84D03FF17}"/>
              </a:ext>
            </a:extLst>
          </p:cNvPr>
          <p:cNvCxnSpPr>
            <a:cxnSpLocks/>
            <a:stCxn id="13" idx="2"/>
            <a:endCxn id="443" idx="3"/>
          </p:cNvCxnSpPr>
          <p:nvPr/>
        </p:nvCxnSpPr>
        <p:spPr>
          <a:xfrm rot="10800000" flipV="1">
            <a:off x="1640469" y="3563216"/>
            <a:ext cx="1410979" cy="30681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꺾인 연결선 45">
            <a:extLst>
              <a:ext uri="{FF2B5EF4-FFF2-40B4-BE49-F238E27FC236}">
                <a16:creationId xmlns:a16="http://schemas.microsoft.com/office/drawing/2014/main" id="{52260A49-1484-41CF-BEA7-6ACC665355E3}"/>
              </a:ext>
            </a:extLst>
          </p:cNvPr>
          <p:cNvCxnSpPr>
            <a:cxnSpLocks/>
            <a:stCxn id="13" idx="5"/>
            <a:endCxn id="245" idx="1"/>
          </p:cNvCxnSpPr>
          <p:nvPr/>
        </p:nvCxnSpPr>
        <p:spPr>
          <a:xfrm rot="16200000" flipH="1">
            <a:off x="5784982" y="3557555"/>
            <a:ext cx="257131" cy="1460421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꺾인 연결선 45">
            <a:extLst>
              <a:ext uri="{FF2B5EF4-FFF2-40B4-BE49-F238E27FC236}">
                <a16:creationId xmlns:a16="http://schemas.microsoft.com/office/drawing/2014/main" id="{18E92F36-456B-4AEC-A84A-63A209DB9177}"/>
              </a:ext>
            </a:extLst>
          </p:cNvPr>
          <p:cNvCxnSpPr>
            <a:cxnSpLocks/>
            <a:stCxn id="91" idx="1"/>
          </p:cNvCxnSpPr>
          <p:nvPr/>
        </p:nvCxnSpPr>
        <p:spPr>
          <a:xfrm rot="10800000" flipH="1" flipV="1">
            <a:off x="923246" y="3445686"/>
            <a:ext cx="879510" cy="209957"/>
          </a:xfrm>
          <a:prstGeom prst="bentConnector3">
            <a:avLst>
              <a:gd name="adj1" fmla="val -25992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꺾인 연결선 45">
            <a:extLst>
              <a:ext uri="{FF2B5EF4-FFF2-40B4-BE49-F238E27FC236}">
                <a16:creationId xmlns:a16="http://schemas.microsoft.com/office/drawing/2014/main" id="{E16EB041-C7F4-4FFA-9490-560DF3DE7F37}"/>
              </a:ext>
            </a:extLst>
          </p:cNvPr>
          <p:cNvCxnSpPr>
            <a:cxnSpLocks/>
            <a:stCxn id="245" idx="3"/>
          </p:cNvCxnSpPr>
          <p:nvPr/>
        </p:nvCxnSpPr>
        <p:spPr>
          <a:xfrm flipH="1" flipV="1">
            <a:off x="6485418" y="3655644"/>
            <a:ext cx="1166340" cy="760688"/>
          </a:xfrm>
          <a:prstGeom prst="bentConnector3">
            <a:avLst>
              <a:gd name="adj1" fmla="val -196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모서리가 둥근 직사각형 88">
            <a:extLst>
              <a:ext uri="{FF2B5EF4-FFF2-40B4-BE49-F238E27FC236}">
                <a16:creationId xmlns:a16="http://schemas.microsoft.com/office/drawing/2014/main" id="{F351755E-0C0D-44DC-AE74-A7F14904BCF2}"/>
              </a:ext>
            </a:extLst>
          </p:cNvPr>
          <p:cNvSpPr/>
          <p:nvPr/>
        </p:nvSpPr>
        <p:spPr>
          <a:xfrm>
            <a:off x="6831883" y="1535845"/>
            <a:ext cx="1002272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설정 팝업</a:t>
            </a:r>
          </a:p>
        </p:txBody>
      </p:sp>
      <p:sp>
        <p:nvSpPr>
          <p:cNvPr id="367" name="모서리가 둥근 직사각형 88">
            <a:extLst>
              <a:ext uri="{FF2B5EF4-FFF2-40B4-BE49-F238E27FC236}">
                <a16:creationId xmlns:a16="http://schemas.microsoft.com/office/drawing/2014/main" id="{EF3CA3BF-C13B-423C-B511-51BA8DFFE7B4}"/>
              </a:ext>
            </a:extLst>
          </p:cNvPr>
          <p:cNvSpPr/>
          <p:nvPr/>
        </p:nvSpPr>
        <p:spPr>
          <a:xfrm>
            <a:off x="6831883" y="1859082"/>
            <a:ext cx="1002272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 정보 팝업</a:t>
            </a:r>
          </a:p>
        </p:txBody>
      </p:sp>
      <p:cxnSp>
        <p:nvCxnSpPr>
          <p:cNvPr id="368" name="꺾인 연결선 45">
            <a:extLst>
              <a:ext uri="{FF2B5EF4-FFF2-40B4-BE49-F238E27FC236}">
                <a16:creationId xmlns:a16="http://schemas.microsoft.com/office/drawing/2014/main" id="{85712A47-85DC-4507-8BD4-3CA9E1855400}"/>
              </a:ext>
            </a:extLst>
          </p:cNvPr>
          <p:cNvCxnSpPr>
            <a:cxnSpLocks/>
            <a:stCxn id="57" idx="3"/>
            <a:endCxn id="365" idx="3"/>
          </p:cNvCxnSpPr>
          <p:nvPr/>
        </p:nvCxnSpPr>
        <p:spPr>
          <a:xfrm flipH="1" flipV="1">
            <a:off x="7834155" y="1650057"/>
            <a:ext cx="2864" cy="810940"/>
          </a:xfrm>
          <a:prstGeom prst="bentConnector3">
            <a:avLst>
              <a:gd name="adj1" fmla="val -7981844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꺾인 연결선 45">
            <a:extLst>
              <a:ext uri="{FF2B5EF4-FFF2-40B4-BE49-F238E27FC236}">
                <a16:creationId xmlns:a16="http://schemas.microsoft.com/office/drawing/2014/main" id="{5551E8BE-0340-4569-8321-356E8B1AC1F5}"/>
              </a:ext>
            </a:extLst>
          </p:cNvPr>
          <p:cNvCxnSpPr>
            <a:cxnSpLocks/>
            <a:stCxn id="57" idx="3"/>
            <a:endCxn id="367" idx="3"/>
          </p:cNvCxnSpPr>
          <p:nvPr/>
        </p:nvCxnSpPr>
        <p:spPr>
          <a:xfrm flipH="1" flipV="1">
            <a:off x="7834155" y="1973294"/>
            <a:ext cx="2864" cy="487703"/>
          </a:xfrm>
          <a:prstGeom prst="bentConnector3">
            <a:avLst>
              <a:gd name="adj1" fmla="val -7981844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꺾인 연결선 45">
            <a:extLst>
              <a:ext uri="{FF2B5EF4-FFF2-40B4-BE49-F238E27FC236}">
                <a16:creationId xmlns:a16="http://schemas.microsoft.com/office/drawing/2014/main" id="{F6B6412E-A03A-49A9-B2F3-7D560E7085AF}"/>
              </a:ext>
            </a:extLst>
          </p:cNvPr>
          <p:cNvCxnSpPr>
            <a:cxnSpLocks/>
            <a:stCxn id="13" idx="2"/>
            <a:endCxn id="448" idx="3"/>
          </p:cNvCxnSpPr>
          <p:nvPr/>
        </p:nvCxnSpPr>
        <p:spPr>
          <a:xfrm rot="10800000" flipV="1">
            <a:off x="1441241" y="3563216"/>
            <a:ext cx="1610207" cy="72863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꺾인 연결선 45">
            <a:extLst>
              <a:ext uri="{FF2B5EF4-FFF2-40B4-BE49-F238E27FC236}">
                <a16:creationId xmlns:a16="http://schemas.microsoft.com/office/drawing/2014/main" id="{1001A2E5-A60D-482C-8A9F-6CA653B9ED03}"/>
              </a:ext>
            </a:extLst>
          </p:cNvPr>
          <p:cNvCxnSpPr>
            <a:cxnSpLocks/>
          </p:cNvCxnSpPr>
          <p:nvPr/>
        </p:nvCxnSpPr>
        <p:spPr>
          <a:xfrm rot="10800000" flipH="1">
            <a:off x="923246" y="3655645"/>
            <a:ext cx="879510" cy="641125"/>
          </a:xfrm>
          <a:prstGeom prst="bentConnector3">
            <a:avLst>
              <a:gd name="adj1" fmla="val -25992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꺾인 연결선 45">
            <a:extLst>
              <a:ext uri="{FF2B5EF4-FFF2-40B4-BE49-F238E27FC236}">
                <a16:creationId xmlns:a16="http://schemas.microsoft.com/office/drawing/2014/main" id="{DB66CE31-004F-4269-B0D6-F80CF2D99872}"/>
              </a:ext>
            </a:extLst>
          </p:cNvPr>
          <p:cNvCxnSpPr>
            <a:cxnSpLocks/>
            <a:stCxn id="443" idx="1"/>
          </p:cNvCxnSpPr>
          <p:nvPr/>
        </p:nvCxnSpPr>
        <p:spPr>
          <a:xfrm rot="10800000" flipH="1">
            <a:off x="923246" y="3655644"/>
            <a:ext cx="879510" cy="214384"/>
          </a:xfrm>
          <a:prstGeom prst="bentConnector3">
            <a:avLst>
              <a:gd name="adj1" fmla="val -25992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꺾인 연결선 45">
            <a:extLst>
              <a:ext uri="{FF2B5EF4-FFF2-40B4-BE49-F238E27FC236}">
                <a16:creationId xmlns:a16="http://schemas.microsoft.com/office/drawing/2014/main" id="{AE3A7885-550D-470D-BF2F-6EF0E15C5900}"/>
              </a:ext>
            </a:extLst>
          </p:cNvPr>
          <p:cNvCxnSpPr>
            <a:cxnSpLocks/>
            <a:stCxn id="367" idx="1"/>
          </p:cNvCxnSpPr>
          <p:nvPr/>
        </p:nvCxnSpPr>
        <p:spPr>
          <a:xfrm rot="10800000">
            <a:off x="4592829" y="1766340"/>
            <a:ext cx="2239055" cy="20695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모서리가 둥근 직사각형 88">
            <a:extLst>
              <a:ext uri="{FF2B5EF4-FFF2-40B4-BE49-F238E27FC236}">
                <a16:creationId xmlns:a16="http://schemas.microsoft.com/office/drawing/2014/main" id="{36D4CAFD-5139-428E-A84D-65F3DC9B2516}"/>
              </a:ext>
            </a:extLst>
          </p:cNvPr>
          <p:cNvSpPr/>
          <p:nvPr/>
        </p:nvSpPr>
        <p:spPr>
          <a:xfrm>
            <a:off x="923246" y="3755816"/>
            <a:ext cx="717222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우편함 팝업</a:t>
            </a: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B11630F-2256-4DDF-99BB-8F341DC7529D}"/>
              </a:ext>
            </a:extLst>
          </p:cNvPr>
          <p:cNvSpPr/>
          <p:nvPr/>
        </p:nvSpPr>
        <p:spPr>
          <a:xfrm>
            <a:off x="923246" y="4177642"/>
            <a:ext cx="517994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수집품</a:t>
            </a:r>
          </a:p>
        </p:txBody>
      </p:sp>
      <p:cxnSp>
        <p:nvCxnSpPr>
          <p:cNvPr id="451" name="꺾인 연결선 45">
            <a:extLst>
              <a:ext uri="{FF2B5EF4-FFF2-40B4-BE49-F238E27FC236}">
                <a16:creationId xmlns:a16="http://schemas.microsoft.com/office/drawing/2014/main" id="{A622BA6B-6B2D-4ABA-8139-F546C8088CB7}"/>
              </a:ext>
            </a:extLst>
          </p:cNvPr>
          <p:cNvCxnSpPr>
            <a:cxnSpLocks/>
            <a:stCxn id="106" idx="1"/>
            <a:endCxn id="55" idx="2"/>
          </p:cNvCxnSpPr>
          <p:nvPr/>
        </p:nvCxnSpPr>
        <p:spPr>
          <a:xfrm rot="10800000">
            <a:off x="1176961" y="5291886"/>
            <a:ext cx="3504843" cy="11561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꺾인 연결선 45">
            <a:extLst>
              <a:ext uri="{FF2B5EF4-FFF2-40B4-BE49-F238E27FC236}">
                <a16:creationId xmlns:a16="http://schemas.microsoft.com/office/drawing/2014/main" id="{52BE078D-3B75-4A4D-B103-0DD98CCA853B}"/>
              </a:ext>
            </a:extLst>
          </p:cNvPr>
          <p:cNvCxnSpPr>
            <a:cxnSpLocks/>
            <a:stCxn id="365" idx="1"/>
          </p:cNvCxnSpPr>
          <p:nvPr/>
        </p:nvCxnSpPr>
        <p:spPr>
          <a:xfrm rot="10800000" flipV="1">
            <a:off x="4592829" y="1650056"/>
            <a:ext cx="2239055" cy="11628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꺾인 연결선 45">
            <a:extLst>
              <a:ext uri="{FF2B5EF4-FFF2-40B4-BE49-F238E27FC236}">
                <a16:creationId xmlns:a16="http://schemas.microsoft.com/office/drawing/2014/main" id="{B7421A45-FC0C-4E98-870D-7A4B8F25DFEF}"/>
              </a:ext>
            </a:extLst>
          </p:cNvPr>
          <p:cNvCxnSpPr>
            <a:cxnSpLocks/>
            <a:stCxn id="57" idx="3"/>
            <a:endCxn id="101" idx="3"/>
          </p:cNvCxnSpPr>
          <p:nvPr/>
        </p:nvCxnSpPr>
        <p:spPr>
          <a:xfrm flipH="1">
            <a:off x="7782454" y="2460997"/>
            <a:ext cx="54565" cy="497642"/>
          </a:xfrm>
          <a:prstGeom prst="bentConnector3">
            <a:avLst>
              <a:gd name="adj1" fmla="val -41895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직선 화살표 연결선 539">
            <a:extLst>
              <a:ext uri="{FF2B5EF4-FFF2-40B4-BE49-F238E27FC236}">
                <a16:creationId xmlns:a16="http://schemas.microsoft.com/office/drawing/2014/main" id="{C563ADC1-D643-45BB-8D6A-1F643174289E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6485415" y="2456682"/>
            <a:ext cx="343604" cy="431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꺾인 연결선 45">
            <a:extLst>
              <a:ext uri="{FF2B5EF4-FFF2-40B4-BE49-F238E27FC236}">
                <a16:creationId xmlns:a16="http://schemas.microsoft.com/office/drawing/2014/main" id="{70D5D278-E0BD-4317-92A4-DAB211DD4A79}"/>
              </a:ext>
            </a:extLst>
          </p:cNvPr>
          <p:cNvCxnSpPr>
            <a:cxnSpLocks/>
            <a:stCxn id="107" idx="1"/>
            <a:endCxn id="55" idx="2"/>
          </p:cNvCxnSpPr>
          <p:nvPr/>
        </p:nvCxnSpPr>
        <p:spPr>
          <a:xfrm rot="10800000">
            <a:off x="1176961" y="5291886"/>
            <a:ext cx="4446103" cy="11561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꺾인 연결선 45">
            <a:extLst>
              <a:ext uri="{FF2B5EF4-FFF2-40B4-BE49-F238E27FC236}">
                <a16:creationId xmlns:a16="http://schemas.microsoft.com/office/drawing/2014/main" id="{0EBD895F-6C51-44DA-A77F-625479C07EB8}"/>
              </a:ext>
            </a:extLst>
          </p:cNvPr>
          <p:cNvCxnSpPr>
            <a:cxnSpLocks/>
            <a:stCxn id="108" idx="1"/>
            <a:endCxn id="55" idx="2"/>
          </p:cNvCxnSpPr>
          <p:nvPr/>
        </p:nvCxnSpPr>
        <p:spPr>
          <a:xfrm rot="10800000">
            <a:off x="1176961" y="5291886"/>
            <a:ext cx="5387363" cy="11561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꺾인 연결선 45">
            <a:extLst>
              <a:ext uri="{FF2B5EF4-FFF2-40B4-BE49-F238E27FC236}">
                <a16:creationId xmlns:a16="http://schemas.microsoft.com/office/drawing/2014/main" id="{5FB0D022-7320-4C14-A859-B61B6A91A455}"/>
              </a:ext>
            </a:extLst>
          </p:cNvPr>
          <p:cNvCxnSpPr>
            <a:cxnSpLocks/>
            <a:stCxn id="109" idx="1"/>
            <a:endCxn id="55" idx="2"/>
          </p:cNvCxnSpPr>
          <p:nvPr/>
        </p:nvCxnSpPr>
        <p:spPr>
          <a:xfrm rot="10800000">
            <a:off x="1176960" y="5291886"/>
            <a:ext cx="6328622" cy="11561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0F34E32-47E7-4767-BD41-BD25D8075A29}"/>
              </a:ext>
            </a:extLst>
          </p:cNvPr>
          <p:cNvSpPr/>
          <p:nvPr/>
        </p:nvSpPr>
        <p:spPr>
          <a:xfrm>
            <a:off x="4681803" y="5293286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준비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2C55A0B-36FA-4B6A-93FD-B1FDB4973E96}"/>
              </a:ext>
            </a:extLst>
          </p:cNvPr>
          <p:cNvSpPr/>
          <p:nvPr/>
        </p:nvSpPr>
        <p:spPr>
          <a:xfrm>
            <a:off x="5623063" y="5293286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무한 준비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0F10642-E96A-4C42-8B08-2866EE1ABB83}"/>
              </a:ext>
            </a:extLst>
          </p:cNvPr>
          <p:cNvSpPr/>
          <p:nvPr/>
        </p:nvSpPr>
        <p:spPr>
          <a:xfrm>
            <a:off x="6564323" y="5293286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 준비</a:t>
            </a:r>
          </a:p>
        </p:txBody>
      </p: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B2684857-4E5C-4112-941F-082D95431C45}"/>
              </a:ext>
            </a:extLst>
          </p:cNvPr>
          <p:cNvSpPr/>
          <p:nvPr/>
        </p:nvSpPr>
        <p:spPr>
          <a:xfrm>
            <a:off x="3726426" y="5728750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결과창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07" name="꺾인 연결선 45">
            <a:extLst>
              <a:ext uri="{FF2B5EF4-FFF2-40B4-BE49-F238E27FC236}">
                <a16:creationId xmlns:a16="http://schemas.microsoft.com/office/drawing/2014/main" id="{E6FCE58A-AD90-42F6-A13F-60D080330B2C}"/>
              </a:ext>
            </a:extLst>
          </p:cNvPr>
          <p:cNvCxnSpPr>
            <a:cxnSpLocks/>
            <a:stCxn id="592" idx="2"/>
            <a:endCxn id="598" idx="2"/>
          </p:cNvCxnSpPr>
          <p:nvPr/>
        </p:nvCxnSpPr>
        <p:spPr>
          <a:xfrm rot="5400000">
            <a:off x="6027320" y="4064911"/>
            <a:ext cx="5368" cy="3779156"/>
          </a:xfrm>
          <a:prstGeom prst="bentConnector3">
            <a:avLst>
              <a:gd name="adj1" fmla="val 4358569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B6EF11B4-8EBE-4C40-A6F6-76C93A5FAC51}"/>
              </a:ext>
            </a:extLst>
          </p:cNvPr>
          <p:cNvSpPr/>
          <p:nvPr/>
        </p:nvSpPr>
        <p:spPr>
          <a:xfrm>
            <a:off x="7505582" y="5723382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이어달리기 플레이</a:t>
            </a: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239FC1CA-246D-456F-AB02-E1239FEA0272}"/>
              </a:ext>
            </a:extLst>
          </p:cNvPr>
          <p:cNvSpPr/>
          <p:nvPr/>
        </p:nvSpPr>
        <p:spPr>
          <a:xfrm>
            <a:off x="4681803" y="5723382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플레이</a:t>
            </a: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9285F55F-14E5-41EC-8B14-5594C40F4CDB}"/>
              </a:ext>
            </a:extLst>
          </p:cNvPr>
          <p:cNvSpPr/>
          <p:nvPr/>
        </p:nvSpPr>
        <p:spPr>
          <a:xfrm>
            <a:off x="5623063" y="5723382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무한 플레이</a:t>
            </a: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979F8041-02AC-413C-93F0-95BEA1F98E4A}"/>
              </a:ext>
            </a:extLst>
          </p:cNvPr>
          <p:cNvSpPr/>
          <p:nvPr/>
        </p:nvSpPr>
        <p:spPr>
          <a:xfrm>
            <a:off x="6564323" y="5723382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보스플레이</a:t>
            </a:r>
          </a:p>
        </p:txBody>
      </p:sp>
      <p:cxnSp>
        <p:nvCxnSpPr>
          <p:cNvPr id="615" name="꺾인 연결선 45">
            <a:extLst>
              <a:ext uri="{FF2B5EF4-FFF2-40B4-BE49-F238E27FC236}">
                <a16:creationId xmlns:a16="http://schemas.microsoft.com/office/drawing/2014/main" id="{511AD3A4-3EEC-485F-BFB7-D229C916BA31}"/>
              </a:ext>
            </a:extLst>
          </p:cNvPr>
          <p:cNvCxnSpPr>
            <a:cxnSpLocks/>
            <a:stCxn id="598" idx="0"/>
          </p:cNvCxnSpPr>
          <p:nvPr/>
        </p:nvCxnSpPr>
        <p:spPr>
          <a:xfrm rot="5400000" flipH="1" flipV="1">
            <a:off x="3745922" y="5330584"/>
            <a:ext cx="792671" cy="366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6" name="꺾인 연결선 45">
            <a:extLst>
              <a:ext uri="{FF2B5EF4-FFF2-40B4-BE49-F238E27FC236}">
                <a16:creationId xmlns:a16="http://schemas.microsoft.com/office/drawing/2014/main" id="{426BB985-3276-4FEA-8103-AA4A3BEC3F0B}"/>
              </a:ext>
            </a:extLst>
          </p:cNvPr>
          <p:cNvCxnSpPr>
            <a:cxnSpLocks/>
            <a:stCxn id="105" idx="3"/>
          </p:cNvCxnSpPr>
          <p:nvPr/>
        </p:nvCxnSpPr>
        <p:spPr>
          <a:xfrm flipH="1" flipV="1">
            <a:off x="6485418" y="3655644"/>
            <a:ext cx="1166340" cy="1132591"/>
          </a:xfrm>
          <a:prstGeom prst="bentConnector3">
            <a:avLst>
              <a:gd name="adj1" fmla="val -196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꺾인 연결선 45">
            <a:extLst>
              <a:ext uri="{FF2B5EF4-FFF2-40B4-BE49-F238E27FC236}">
                <a16:creationId xmlns:a16="http://schemas.microsoft.com/office/drawing/2014/main" id="{187D11E3-6B2D-43A9-9482-58089A23667D}"/>
              </a:ext>
            </a:extLst>
          </p:cNvPr>
          <p:cNvCxnSpPr>
            <a:cxnSpLocks/>
            <a:stCxn id="595" idx="2"/>
            <a:endCxn id="598" idx="2"/>
          </p:cNvCxnSpPr>
          <p:nvPr/>
        </p:nvCxnSpPr>
        <p:spPr>
          <a:xfrm rot="5400000">
            <a:off x="5556691" y="4535541"/>
            <a:ext cx="5368" cy="2837897"/>
          </a:xfrm>
          <a:prstGeom prst="bentConnector3">
            <a:avLst>
              <a:gd name="adj1" fmla="val 4358569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꺾인 연결선 45">
            <a:extLst>
              <a:ext uri="{FF2B5EF4-FFF2-40B4-BE49-F238E27FC236}">
                <a16:creationId xmlns:a16="http://schemas.microsoft.com/office/drawing/2014/main" id="{3E88C250-80AC-42B8-820B-B191C10AE805}"/>
              </a:ext>
            </a:extLst>
          </p:cNvPr>
          <p:cNvCxnSpPr>
            <a:cxnSpLocks/>
            <a:stCxn id="594" idx="2"/>
            <a:endCxn id="598" idx="2"/>
          </p:cNvCxnSpPr>
          <p:nvPr/>
        </p:nvCxnSpPr>
        <p:spPr>
          <a:xfrm rot="5400000">
            <a:off x="5086061" y="5006171"/>
            <a:ext cx="5368" cy="1896637"/>
          </a:xfrm>
          <a:prstGeom prst="bentConnector3">
            <a:avLst>
              <a:gd name="adj1" fmla="val 4358569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꺾인 연결선 45">
            <a:extLst>
              <a:ext uri="{FF2B5EF4-FFF2-40B4-BE49-F238E27FC236}">
                <a16:creationId xmlns:a16="http://schemas.microsoft.com/office/drawing/2014/main" id="{622205C6-07AD-4515-A3F5-7A86266A065E}"/>
              </a:ext>
            </a:extLst>
          </p:cNvPr>
          <p:cNvCxnSpPr>
            <a:cxnSpLocks/>
            <a:stCxn id="593" idx="2"/>
            <a:endCxn id="598" idx="2"/>
          </p:cNvCxnSpPr>
          <p:nvPr/>
        </p:nvCxnSpPr>
        <p:spPr>
          <a:xfrm rot="5400000">
            <a:off x="4615431" y="5476801"/>
            <a:ext cx="5368" cy="955377"/>
          </a:xfrm>
          <a:prstGeom prst="bentConnector3">
            <a:avLst>
              <a:gd name="adj1" fmla="val 4358569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 45">
            <a:extLst>
              <a:ext uri="{FF2B5EF4-FFF2-40B4-BE49-F238E27FC236}">
                <a16:creationId xmlns:a16="http://schemas.microsoft.com/office/drawing/2014/main" id="{787EBEDB-2F11-4D72-8243-BE2D22A3BD9A}"/>
              </a:ext>
            </a:extLst>
          </p:cNvPr>
          <p:cNvCxnSpPr>
            <a:cxnSpLocks/>
            <a:stCxn id="13" idx="1"/>
            <a:endCxn id="127" idx="3"/>
          </p:cNvCxnSpPr>
          <p:nvPr/>
        </p:nvCxnSpPr>
        <p:spPr>
          <a:xfrm rot="16200000" flipV="1">
            <a:off x="1999110" y="1549122"/>
            <a:ext cx="877275" cy="1958948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88">
            <a:extLst>
              <a:ext uri="{FF2B5EF4-FFF2-40B4-BE49-F238E27FC236}">
                <a16:creationId xmlns:a16="http://schemas.microsoft.com/office/drawing/2014/main" id="{B0C3D78F-C43E-41B8-9E8A-580B73C1FD26}"/>
              </a:ext>
            </a:extLst>
          </p:cNvPr>
          <p:cNvSpPr/>
          <p:nvPr/>
        </p:nvSpPr>
        <p:spPr>
          <a:xfrm>
            <a:off x="450273" y="1975746"/>
            <a:ext cx="100800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팝업</a:t>
            </a:r>
          </a:p>
        </p:txBody>
      </p:sp>
      <p:sp>
        <p:nvSpPr>
          <p:cNvPr id="128" name="모서리가 둥근 직사각형 88">
            <a:extLst>
              <a:ext uri="{FF2B5EF4-FFF2-40B4-BE49-F238E27FC236}">
                <a16:creationId xmlns:a16="http://schemas.microsoft.com/office/drawing/2014/main" id="{6460EB32-B23C-4E8A-A769-85DEA023CB64}"/>
              </a:ext>
            </a:extLst>
          </p:cNvPr>
          <p:cNvSpPr/>
          <p:nvPr/>
        </p:nvSpPr>
        <p:spPr>
          <a:xfrm>
            <a:off x="447102" y="2310326"/>
            <a:ext cx="100800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공식카페 팝업</a:t>
            </a:r>
          </a:p>
        </p:txBody>
      </p:sp>
      <p:cxnSp>
        <p:nvCxnSpPr>
          <p:cNvPr id="140" name="꺾인 연결선 45">
            <a:extLst>
              <a:ext uri="{FF2B5EF4-FFF2-40B4-BE49-F238E27FC236}">
                <a16:creationId xmlns:a16="http://schemas.microsoft.com/office/drawing/2014/main" id="{B47B46A6-3E01-4929-B4F1-600A21439B6B}"/>
              </a:ext>
            </a:extLst>
          </p:cNvPr>
          <p:cNvCxnSpPr>
            <a:cxnSpLocks/>
            <a:stCxn id="106" idx="2"/>
            <a:endCxn id="593" idx="0"/>
          </p:cNvCxnSpPr>
          <p:nvPr/>
        </p:nvCxnSpPr>
        <p:spPr>
          <a:xfrm rot="5400000">
            <a:off x="4994967" y="5622545"/>
            <a:ext cx="20167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45">
            <a:extLst>
              <a:ext uri="{FF2B5EF4-FFF2-40B4-BE49-F238E27FC236}">
                <a16:creationId xmlns:a16="http://schemas.microsoft.com/office/drawing/2014/main" id="{15FAFB0C-BE2E-4831-96B7-D29BFD6A5188}"/>
              </a:ext>
            </a:extLst>
          </p:cNvPr>
          <p:cNvCxnSpPr>
            <a:cxnSpLocks/>
            <a:stCxn id="107" idx="2"/>
            <a:endCxn id="594" idx="0"/>
          </p:cNvCxnSpPr>
          <p:nvPr/>
        </p:nvCxnSpPr>
        <p:spPr>
          <a:xfrm rot="5400000">
            <a:off x="5936227" y="5622545"/>
            <a:ext cx="20167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 45">
            <a:extLst>
              <a:ext uri="{FF2B5EF4-FFF2-40B4-BE49-F238E27FC236}">
                <a16:creationId xmlns:a16="http://schemas.microsoft.com/office/drawing/2014/main" id="{DD304E4D-14C0-4839-99DE-6DDA59AC6FDB}"/>
              </a:ext>
            </a:extLst>
          </p:cNvPr>
          <p:cNvCxnSpPr>
            <a:cxnSpLocks/>
            <a:stCxn id="108" idx="2"/>
            <a:endCxn id="595" idx="0"/>
          </p:cNvCxnSpPr>
          <p:nvPr/>
        </p:nvCxnSpPr>
        <p:spPr>
          <a:xfrm rot="5400000">
            <a:off x="6877487" y="5622545"/>
            <a:ext cx="20167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 45">
            <a:extLst>
              <a:ext uri="{FF2B5EF4-FFF2-40B4-BE49-F238E27FC236}">
                <a16:creationId xmlns:a16="http://schemas.microsoft.com/office/drawing/2014/main" id="{60C9D8CB-00B3-4716-93D3-2BC54D1AD4C2}"/>
              </a:ext>
            </a:extLst>
          </p:cNvPr>
          <p:cNvCxnSpPr>
            <a:cxnSpLocks/>
            <a:stCxn id="109" idx="2"/>
            <a:endCxn id="592" idx="0"/>
          </p:cNvCxnSpPr>
          <p:nvPr/>
        </p:nvCxnSpPr>
        <p:spPr>
          <a:xfrm rot="5400000">
            <a:off x="7818746" y="5622545"/>
            <a:ext cx="20167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37FAB01-3451-4CC5-A253-5754617E2C94}"/>
              </a:ext>
            </a:extLst>
          </p:cNvPr>
          <p:cNvSpPr/>
          <p:nvPr/>
        </p:nvSpPr>
        <p:spPr>
          <a:xfrm>
            <a:off x="1382465" y="112472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B16975C-6348-4890-B787-E6A1985A232B}"/>
              </a:ext>
            </a:extLst>
          </p:cNvPr>
          <p:cNvSpPr/>
          <p:nvPr/>
        </p:nvSpPr>
        <p:spPr>
          <a:xfrm>
            <a:off x="4548028" y="1137987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172" name="모서리가 둥근 직사각형 20">
            <a:extLst>
              <a:ext uri="{FF2B5EF4-FFF2-40B4-BE49-F238E27FC236}">
                <a16:creationId xmlns:a16="http://schemas.microsoft.com/office/drawing/2014/main" id="{F42ABD9F-429B-42A1-903C-5369EA8E0400}"/>
              </a:ext>
            </a:extLst>
          </p:cNvPr>
          <p:cNvSpPr/>
          <p:nvPr/>
        </p:nvSpPr>
        <p:spPr>
          <a:xfrm>
            <a:off x="6508729" y="1125638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BE15DEB0-8865-418C-AB45-FDD82BA51568}"/>
              </a:ext>
            </a:extLst>
          </p:cNvPr>
          <p:cNvSpPr/>
          <p:nvPr/>
        </p:nvSpPr>
        <p:spPr>
          <a:xfrm>
            <a:off x="2434246" y="113798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F0AF6E5-1FA4-423F-8CFA-043E561A16A4}"/>
              </a:ext>
            </a:extLst>
          </p:cNvPr>
          <p:cNvSpPr/>
          <p:nvPr/>
        </p:nvSpPr>
        <p:spPr>
          <a:xfrm>
            <a:off x="5528847" y="1137689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0F3EC70-E4DA-4D5E-8CB3-8602EB64254F}"/>
              </a:ext>
            </a:extLst>
          </p:cNvPr>
          <p:cNvSpPr/>
          <p:nvPr/>
        </p:nvSpPr>
        <p:spPr>
          <a:xfrm>
            <a:off x="627133" y="1108943"/>
            <a:ext cx="8162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6CAFB85-3E85-4063-BCBE-B9085D0DCA3B}"/>
              </a:ext>
            </a:extLst>
          </p:cNvPr>
          <p:cNvSpPr/>
          <p:nvPr/>
        </p:nvSpPr>
        <p:spPr>
          <a:xfrm>
            <a:off x="3536067" y="1134153"/>
            <a:ext cx="778906" cy="203726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129" name="꺾인 연결선 45">
            <a:extLst>
              <a:ext uri="{FF2B5EF4-FFF2-40B4-BE49-F238E27FC236}">
                <a16:creationId xmlns:a16="http://schemas.microsoft.com/office/drawing/2014/main" id="{3826D06E-28AE-42CF-AFD9-B82C85BAD354}"/>
              </a:ext>
            </a:extLst>
          </p:cNvPr>
          <p:cNvCxnSpPr>
            <a:cxnSpLocks/>
            <a:stCxn id="13" idx="1"/>
            <a:endCxn id="128" idx="3"/>
          </p:cNvCxnSpPr>
          <p:nvPr/>
        </p:nvCxnSpPr>
        <p:spPr>
          <a:xfrm rot="16200000" flipV="1">
            <a:off x="2164815" y="1714826"/>
            <a:ext cx="542695" cy="1962119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775BB21E-05DB-452B-86D5-38D0641588A3}"/>
              </a:ext>
            </a:extLst>
          </p:cNvPr>
          <p:cNvSpPr/>
          <p:nvPr/>
        </p:nvSpPr>
        <p:spPr>
          <a:xfrm>
            <a:off x="3051447" y="2720369"/>
            <a:ext cx="2497664" cy="16856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</a:endParaRPr>
          </a:p>
        </p:txBody>
      </p:sp>
      <p:cxnSp>
        <p:nvCxnSpPr>
          <p:cNvPr id="141" name="꺾인 연결선 45">
            <a:extLst>
              <a:ext uri="{FF2B5EF4-FFF2-40B4-BE49-F238E27FC236}">
                <a16:creationId xmlns:a16="http://schemas.microsoft.com/office/drawing/2014/main" id="{DFEF041B-0BFA-4816-AE6F-2EDA33BCCB9A}"/>
              </a:ext>
            </a:extLst>
          </p:cNvPr>
          <p:cNvCxnSpPr>
            <a:cxnSpLocks/>
            <a:stCxn id="30" idx="3"/>
            <a:endCxn id="13" idx="0"/>
          </p:cNvCxnSpPr>
          <p:nvPr/>
        </p:nvCxnSpPr>
        <p:spPr>
          <a:xfrm>
            <a:off x="3509314" y="1771386"/>
            <a:ext cx="790965" cy="94898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꺾인 연결선 45">
            <a:extLst>
              <a:ext uri="{FF2B5EF4-FFF2-40B4-BE49-F238E27FC236}">
                <a16:creationId xmlns:a16="http://schemas.microsoft.com/office/drawing/2014/main" id="{BA8D30CD-122E-47C3-94DF-305C645D99EE}"/>
              </a:ext>
            </a:extLst>
          </p:cNvPr>
          <p:cNvCxnSpPr>
            <a:cxnSpLocks/>
            <a:stCxn id="13" idx="4"/>
            <a:endCxn id="63" idx="0"/>
          </p:cNvCxnSpPr>
          <p:nvPr/>
        </p:nvCxnSpPr>
        <p:spPr>
          <a:xfrm rot="5400000">
            <a:off x="3499200" y="4273962"/>
            <a:ext cx="668976" cy="93318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874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564;p47">
            <a:extLst>
              <a:ext uri="{FF2B5EF4-FFF2-40B4-BE49-F238E27FC236}">
                <a16:creationId xmlns:a16="http://schemas.microsoft.com/office/drawing/2014/main" id="{19378AFB-A3E0-48D0-9522-4BFD80A359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1809435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콘텐츠를 선택하고 플레이에 진입 했을 때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러닝 구간에서 사용 되는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 (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콘텐츠 마다 러닝 구간이 없는 경우도 있음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러닝 플레이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551;p46">
            <a:extLst>
              <a:ext uri="{FF2B5EF4-FFF2-40B4-BE49-F238E27FC236}">
                <a16:creationId xmlns:a16="http://schemas.microsoft.com/office/drawing/2014/main" id="{599A4E5F-8EE8-4BA7-8C23-AFF72C445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335023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 체력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체력을 현재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HP/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최대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표기함</a:t>
                      </a: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현재 위치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번에서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위치를 알리는 꾸밈 요소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거리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러닝 구간 전체에서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위치를 대략적으로 알림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획득한 재화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점수 등을 표기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설정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게임을 일시정지하고 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매뉴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버튼을 불러옴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공격 조작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공격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비주얼 아이콘은 없다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점프 조작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점프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비주얼 아이콘은 없다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스킬 아이콘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보유한 스킬의 아이콘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버프 아이콘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보유한 버프의 아이콘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957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5294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최대한 플레이에 방해 되지 않는 영역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좌우측 상단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과 터치 조작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유저의 실제 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으로 인해 가려지는 부분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좌우측 하단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에는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UI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는 배치 하지 않음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245A7A-0234-4A3F-A1CB-5032DF7A01C5}"/>
              </a:ext>
            </a:extLst>
          </p:cNvPr>
          <p:cNvSpPr/>
          <p:nvPr/>
        </p:nvSpPr>
        <p:spPr>
          <a:xfrm>
            <a:off x="1007867" y="2509778"/>
            <a:ext cx="5777220" cy="32408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러닝 구간 플레이 화면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786EB8-9938-49F7-839A-FCCBB3742E94}"/>
              </a:ext>
            </a:extLst>
          </p:cNvPr>
          <p:cNvSpPr/>
          <p:nvPr/>
        </p:nvSpPr>
        <p:spPr>
          <a:xfrm>
            <a:off x="1005771" y="5337779"/>
            <a:ext cx="5777218" cy="421941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플레이의 바닥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C4AAB2-D893-44B6-932A-C6AC2FEDEF10}"/>
              </a:ext>
            </a:extLst>
          </p:cNvPr>
          <p:cNvSpPr/>
          <p:nvPr/>
        </p:nvSpPr>
        <p:spPr>
          <a:xfrm>
            <a:off x="1017801" y="2816676"/>
            <a:ext cx="1974683" cy="2943305"/>
          </a:xfrm>
          <a:prstGeom prst="rect">
            <a:avLst/>
          </a:prstGeom>
          <a:solidFill>
            <a:schemeClr val="accent2">
              <a:alpha val="3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맑은 고딕" panose="020B0503020000020004" pitchFamily="50" charset="-127"/>
              </a:rPr>
              <a:t>Jump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CB8628-AEDD-462B-8109-288234E63B91}"/>
              </a:ext>
            </a:extLst>
          </p:cNvPr>
          <p:cNvSpPr/>
          <p:nvPr/>
        </p:nvSpPr>
        <p:spPr>
          <a:xfrm>
            <a:off x="4810403" y="3077932"/>
            <a:ext cx="1974683" cy="2672726"/>
          </a:xfrm>
          <a:prstGeom prst="rect">
            <a:avLst/>
          </a:prstGeom>
          <a:solidFill>
            <a:schemeClr val="accent2">
              <a:alpha val="3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맑은 고딕" panose="020B0503020000020004" pitchFamily="50" charset="-127"/>
              </a:rPr>
              <a:t>attack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5CEF7-1416-4965-81B5-943EC8F36744}"/>
              </a:ext>
            </a:extLst>
          </p:cNvPr>
          <p:cNvSpPr/>
          <p:nvPr/>
        </p:nvSpPr>
        <p:spPr>
          <a:xfrm>
            <a:off x="5334097" y="2566601"/>
            <a:ext cx="967359" cy="43913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score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09F249-BE73-4D1C-A139-8BCA96275ADF}"/>
              </a:ext>
            </a:extLst>
          </p:cNvPr>
          <p:cNvSpPr/>
          <p:nvPr/>
        </p:nvSpPr>
        <p:spPr>
          <a:xfrm>
            <a:off x="1181721" y="2798290"/>
            <a:ext cx="266489" cy="266489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B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98E42B-8336-4507-81FD-30F765AD522B}"/>
              </a:ext>
            </a:extLst>
          </p:cNvPr>
          <p:cNvSpPr/>
          <p:nvPr/>
        </p:nvSpPr>
        <p:spPr>
          <a:xfrm>
            <a:off x="1066051" y="3083692"/>
            <a:ext cx="421941" cy="421941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9600" rIns="36000" bIns="39600"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S_icon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69D37E-7EA8-44E4-9A1F-434638295C51}"/>
              </a:ext>
            </a:extLst>
          </p:cNvPr>
          <p:cNvSpPr/>
          <p:nvPr/>
        </p:nvSpPr>
        <p:spPr>
          <a:xfrm>
            <a:off x="1066051" y="3520403"/>
            <a:ext cx="421941" cy="421941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9600" rIns="36000" bIns="39600"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S_icon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6C6656-AE8A-47F6-B130-A1F1C89E4F7B}"/>
              </a:ext>
            </a:extLst>
          </p:cNvPr>
          <p:cNvSpPr/>
          <p:nvPr/>
        </p:nvSpPr>
        <p:spPr>
          <a:xfrm>
            <a:off x="1048477" y="2544055"/>
            <a:ext cx="2057623" cy="229020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User_hp_gauge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9C0197-EF58-4F97-8956-C6D8F93150B6}"/>
              </a:ext>
            </a:extLst>
          </p:cNvPr>
          <p:cNvSpPr/>
          <p:nvPr/>
        </p:nvSpPr>
        <p:spPr>
          <a:xfrm>
            <a:off x="3309032" y="2674413"/>
            <a:ext cx="1884376" cy="123878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distance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369DE0E-2099-4989-A978-28B4DC858432}"/>
              </a:ext>
            </a:extLst>
          </p:cNvPr>
          <p:cNvSpPr/>
          <p:nvPr/>
        </p:nvSpPr>
        <p:spPr>
          <a:xfrm>
            <a:off x="3801777" y="2536384"/>
            <a:ext cx="105916" cy="229609"/>
          </a:xfrm>
          <a:prstGeom prst="rect">
            <a:avLst/>
          </a:prstGeom>
          <a:solidFill>
            <a:srgbClr val="D9D9D9"/>
          </a:solidFill>
          <a:ln w="1270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EB42D3-73AE-484B-914D-2813225584D2}"/>
              </a:ext>
            </a:extLst>
          </p:cNvPr>
          <p:cNvSpPr/>
          <p:nvPr/>
        </p:nvSpPr>
        <p:spPr>
          <a:xfrm>
            <a:off x="6382147" y="2549372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77092FB-5FB8-4D70-9FDD-CD20BC00046A}"/>
              </a:ext>
            </a:extLst>
          </p:cNvPr>
          <p:cNvSpPr/>
          <p:nvPr/>
        </p:nvSpPr>
        <p:spPr>
          <a:xfrm>
            <a:off x="1632157" y="2069744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2DC2C3-DF87-43C1-AA48-6E93468706CA}"/>
              </a:ext>
            </a:extLst>
          </p:cNvPr>
          <p:cNvSpPr/>
          <p:nvPr/>
        </p:nvSpPr>
        <p:spPr>
          <a:xfrm>
            <a:off x="450347" y="2647402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47B6390-885D-4FE5-AED6-AA1A7D8A9BEF}"/>
              </a:ext>
            </a:extLst>
          </p:cNvPr>
          <p:cNvSpPr/>
          <p:nvPr/>
        </p:nvSpPr>
        <p:spPr>
          <a:xfrm>
            <a:off x="450347" y="3005529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79C72C-EBEB-4BCC-8ACC-D8812889CDE7}"/>
              </a:ext>
            </a:extLst>
          </p:cNvPr>
          <p:cNvSpPr/>
          <p:nvPr/>
        </p:nvSpPr>
        <p:spPr>
          <a:xfrm>
            <a:off x="3646837" y="2054373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414E2F4-656E-41B6-91AF-0F9DC8301E17}"/>
              </a:ext>
            </a:extLst>
          </p:cNvPr>
          <p:cNvSpPr/>
          <p:nvPr/>
        </p:nvSpPr>
        <p:spPr>
          <a:xfrm>
            <a:off x="4073163" y="2069744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CF16DB-DA4A-4A96-9E78-1476EC3B7B8D}"/>
              </a:ext>
            </a:extLst>
          </p:cNvPr>
          <p:cNvSpPr/>
          <p:nvPr/>
        </p:nvSpPr>
        <p:spPr>
          <a:xfrm>
            <a:off x="5661516" y="2010640"/>
            <a:ext cx="312524" cy="30243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281B71-3518-44CC-A87F-2ADC20D68A14}"/>
              </a:ext>
            </a:extLst>
          </p:cNvPr>
          <p:cNvSpPr/>
          <p:nvPr/>
        </p:nvSpPr>
        <p:spPr>
          <a:xfrm>
            <a:off x="6923547" y="2393310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05FD2C-1EBF-4B6E-88E2-0516473A79F8}"/>
              </a:ext>
            </a:extLst>
          </p:cNvPr>
          <p:cNvSpPr/>
          <p:nvPr/>
        </p:nvSpPr>
        <p:spPr>
          <a:xfrm>
            <a:off x="450347" y="3904399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8C85C3-BBC7-4A32-AE37-5381B6883A32}"/>
              </a:ext>
            </a:extLst>
          </p:cNvPr>
          <p:cNvSpPr/>
          <p:nvPr/>
        </p:nvSpPr>
        <p:spPr>
          <a:xfrm>
            <a:off x="6923547" y="3992125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꺾인 연결선 45">
            <a:extLst>
              <a:ext uri="{FF2B5EF4-FFF2-40B4-BE49-F238E27FC236}">
                <a16:creationId xmlns:a16="http://schemas.microsoft.com/office/drawing/2014/main" id="{CD5E5C7F-FC85-493C-AC7D-4176AACE557F}"/>
              </a:ext>
            </a:extLst>
          </p:cNvPr>
          <p:cNvCxnSpPr>
            <a:cxnSpLocks/>
            <a:stCxn id="29" idx="2"/>
            <a:endCxn id="25" idx="0"/>
          </p:cNvCxnSpPr>
          <p:nvPr/>
        </p:nvCxnSpPr>
        <p:spPr>
          <a:xfrm rot="16200000" flipH="1">
            <a:off x="1837720" y="2304485"/>
            <a:ext cx="222965" cy="25617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45">
            <a:extLst>
              <a:ext uri="{FF2B5EF4-FFF2-40B4-BE49-F238E27FC236}">
                <a16:creationId xmlns:a16="http://schemas.microsoft.com/office/drawing/2014/main" id="{482DF3E6-5598-4BF2-8850-2140BEB462BB}"/>
              </a:ext>
            </a:extLst>
          </p:cNvPr>
          <p:cNvCxnSpPr>
            <a:cxnSpLocks/>
            <a:stCxn id="30" idx="2"/>
            <a:endCxn id="22" idx="1"/>
          </p:cNvCxnSpPr>
          <p:nvPr/>
        </p:nvCxnSpPr>
        <p:spPr>
          <a:xfrm rot="16200000" flipH="1">
            <a:off x="894120" y="2643933"/>
            <a:ext cx="32787" cy="54241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45">
            <a:extLst>
              <a:ext uri="{FF2B5EF4-FFF2-40B4-BE49-F238E27FC236}">
                <a16:creationId xmlns:a16="http://schemas.microsoft.com/office/drawing/2014/main" id="{882C3A78-2722-45E4-9635-82B9B3B20E50}"/>
              </a:ext>
            </a:extLst>
          </p:cNvPr>
          <p:cNvCxnSpPr>
            <a:cxnSpLocks/>
            <a:stCxn id="31" idx="2"/>
            <a:endCxn id="23" idx="1"/>
          </p:cNvCxnSpPr>
          <p:nvPr/>
        </p:nvCxnSpPr>
        <p:spPr>
          <a:xfrm rot="16200000" flipH="1">
            <a:off x="833784" y="3062396"/>
            <a:ext cx="37788" cy="42674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5">
            <a:extLst>
              <a:ext uri="{FF2B5EF4-FFF2-40B4-BE49-F238E27FC236}">
                <a16:creationId xmlns:a16="http://schemas.microsoft.com/office/drawing/2014/main" id="{CBE5D0DD-8199-474E-B6AB-D790B69B35D3}"/>
              </a:ext>
            </a:extLst>
          </p:cNvPr>
          <p:cNvCxnSpPr>
            <a:cxnSpLocks/>
            <a:stCxn id="36" idx="2"/>
            <a:endCxn id="19" idx="1"/>
          </p:cNvCxnSpPr>
          <p:nvPr/>
        </p:nvCxnSpPr>
        <p:spPr>
          <a:xfrm rot="16200000" flipH="1">
            <a:off x="762261" y="4032789"/>
            <a:ext cx="132584" cy="37849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5">
            <a:extLst>
              <a:ext uri="{FF2B5EF4-FFF2-40B4-BE49-F238E27FC236}">
                <a16:creationId xmlns:a16="http://schemas.microsoft.com/office/drawing/2014/main" id="{FB083AD9-20E9-40EF-99F8-E024498B428D}"/>
              </a:ext>
            </a:extLst>
          </p:cNvPr>
          <p:cNvCxnSpPr>
            <a:cxnSpLocks/>
            <a:stCxn id="33" idx="2"/>
            <a:endCxn id="26" idx="0"/>
          </p:cNvCxnSpPr>
          <p:nvPr/>
        </p:nvCxnSpPr>
        <p:spPr>
          <a:xfrm rot="5400000">
            <a:off x="4080010" y="2492301"/>
            <a:ext cx="353323" cy="1090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5">
            <a:extLst>
              <a:ext uri="{FF2B5EF4-FFF2-40B4-BE49-F238E27FC236}">
                <a16:creationId xmlns:a16="http://schemas.microsoft.com/office/drawing/2014/main" id="{EB2AD32F-55EA-40AA-AC8C-830F41AE59EA}"/>
              </a:ext>
            </a:extLst>
          </p:cNvPr>
          <p:cNvCxnSpPr>
            <a:cxnSpLocks/>
            <a:stCxn id="32" idx="2"/>
            <a:endCxn id="27" idx="0"/>
          </p:cNvCxnSpPr>
          <p:nvPr/>
        </p:nvCxnSpPr>
        <p:spPr>
          <a:xfrm rot="16200000" flipH="1">
            <a:off x="3729933" y="2411581"/>
            <a:ext cx="230665" cy="1894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5">
            <a:extLst>
              <a:ext uri="{FF2B5EF4-FFF2-40B4-BE49-F238E27FC236}">
                <a16:creationId xmlns:a16="http://schemas.microsoft.com/office/drawing/2014/main" id="{56EFBC0A-A758-4167-BB82-611494FC4AC7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rot="5400000">
            <a:off x="6863384" y="4165174"/>
            <a:ext cx="170824" cy="327419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5">
            <a:extLst>
              <a:ext uri="{FF2B5EF4-FFF2-40B4-BE49-F238E27FC236}">
                <a16:creationId xmlns:a16="http://schemas.microsoft.com/office/drawing/2014/main" id="{62E2A2C7-7A76-4C02-89B5-19C1A26DF8F4}"/>
              </a:ext>
            </a:extLst>
          </p:cNvPr>
          <p:cNvCxnSpPr>
            <a:cxnSpLocks/>
            <a:stCxn id="35" idx="2"/>
            <a:endCxn id="28" idx="3"/>
          </p:cNvCxnSpPr>
          <p:nvPr/>
        </p:nvCxnSpPr>
        <p:spPr>
          <a:xfrm rot="5400000">
            <a:off x="6886870" y="2510717"/>
            <a:ext cx="91697" cy="359574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>
            <a:extLst>
              <a:ext uri="{FF2B5EF4-FFF2-40B4-BE49-F238E27FC236}">
                <a16:creationId xmlns:a16="http://schemas.microsoft.com/office/drawing/2014/main" id="{7D96A2D7-12CC-4B17-8B9D-CC088CB9AFEF}"/>
              </a:ext>
            </a:extLst>
          </p:cNvPr>
          <p:cNvCxnSpPr>
            <a:cxnSpLocks/>
            <a:stCxn id="34" idx="2"/>
            <a:endCxn id="21" idx="0"/>
          </p:cNvCxnSpPr>
          <p:nvPr/>
        </p:nvCxnSpPr>
        <p:spPr>
          <a:xfrm rot="5400000">
            <a:off x="5691017" y="2439839"/>
            <a:ext cx="253523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5">
            <a:extLst>
              <a:ext uri="{FF2B5EF4-FFF2-40B4-BE49-F238E27FC236}">
                <a16:creationId xmlns:a16="http://schemas.microsoft.com/office/drawing/2014/main" id="{102EF130-3953-43B1-920A-780A97F8C32F}"/>
              </a:ext>
            </a:extLst>
          </p:cNvPr>
          <p:cNvCxnSpPr>
            <a:cxnSpLocks/>
            <a:stCxn id="18" idx="2"/>
            <a:endCxn id="48" idx="0"/>
          </p:cNvCxnSpPr>
          <p:nvPr/>
        </p:nvCxnSpPr>
        <p:spPr>
          <a:xfrm rot="5400000">
            <a:off x="3798440" y="5851560"/>
            <a:ext cx="187780" cy="410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08C7FDB-1C0F-40D6-8615-8A0295D11D71}"/>
              </a:ext>
            </a:extLst>
          </p:cNvPr>
          <p:cNvSpPr/>
          <p:nvPr/>
        </p:nvSpPr>
        <p:spPr>
          <a:xfrm>
            <a:off x="1759058" y="5947501"/>
            <a:ext cx="4262438" cy="4219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아니나 이해를 돕기 위해 있는 것으로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대부분의 스테이지에서 바닥의 높이와 화면에서 차지 하는 공간에 대한 예시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4484BB3-6EC6-4933-8EBC-B485016B4172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0ED1CD-15F9-4220-8632-CD632097F00E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69" name="모서리가 둥근 직사각형 20">
            <a:extLst>
              <a:ext uri="{FF2B5EF4-FFF2-40B4-BE49-F238E27FC236}">
                <a16:creationId xmlns:a16="http://schemas.microsoft.com/office/drawing/2014/main" id="{A9FD554E-629E-4A40-8AAA-E9601694A29E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5ADCB72-95C0-4864-A2BA-7F0240FEE293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61AF4CF-91B7-4236-8B5B-53A181B5C6E0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72" name="모서리가 둥근 직사각형 23">
            <a:extLst>
              <a:ext uri="{FF2B5EF4-FFF2-40B4-BE49-F238E27FC236}">
                <a16:creationId xmlns:a16="http://schemas.microsoft.com/office/drawing/2014/main" id="{75B4BB3A-ED1E-43D2-994F-23E6B00B8655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1D2F66C-CD84-4029-8AC1-A194FA9A3EF7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7CDA7A6-A6B4-4494-ABDA-2DDAD17B9D0F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95575AC-C6A3-4684-80F0-10604731970B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EEDEDD8-FA66-4494-BEE1-3F2641786FFC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E05924E-2180-4F59-9B8C-96F21F1DAB46}"/>
              </a:ext>
            </a:extLst>
          </p:cNvPr>
          <p:cNvSpPr/>
          <p:nvPr/>
        </p:nvSpPr>
        <p:spPr>
          <a:xfrm>
            <a:off x="4073163" y="1429214"/>
            <a:ext cx="1301847" cy="252004"/>
          </a:xfrm>
          <a:prstGeom prst="rect">
            <a:avLst/>
          </a:prstGeom>
          <a:solidFill>
            <a:schemeClr val="accent2">
              <a:alpha val="3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조작 버튼</a:t>
            </a:r>
            <a:endParaRPr 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731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그룹 83">
            <a:extLst>
              <a:ext uri="{FF2B5EF4-FFF2-40B4-BE49-F238E27FC236}">
                <a16:creationId xmlns:a16="http://schemas.microsoft.com/office/drawing/2014/main" id="{11219F96-9DDF-4CAF-9A54-1465BDE1C905}"/>
              </a:ext>
            </a:extLst>
          </p:cNvPr>
          <p:cNvGrpSpPr/>
          <p:nvPr/>
        </p:nvGrpSpPr>
        <p:grpSpPr>
          <a:xfrm>
            <a:off x="0" y="1787549"/>
            <a:ext cx="12191999" cy="5070451"/>
            <a:chOff x="0" y="1787549"/>
            <a:chExt cx="12191999" cy="5070451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58FA825B-11F0-40E7-B857-01860C4DD4E8}"/>
                </a:ext>
              </a:extLst>
            </p:cNvPr>
            <p:cNvGrpSpPr/>
            <p:nvPr/>
          </p:nvGrpSpPr>
          <p:grpSpPr>
            <a:xfrm>
              <a:off x="0" y="2528644"/>
              <a:ext cx="6781290" cy="4329356"/>
              <a:chOff x="0" y="2528644"/>
              <a:chExt cx="6781290" cy="4329356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6DC8D72E-5CF5-4291-A309-36AD60C79BB4}"/>
                  </a:ext>
                </a:extLst>
              </p:cNvPr>
              <p:cNvSpPr/>
              <p:nvPr/>
            </p:nvSpPr>
            <p:spPr>
              <a:xfrm>
                <a:off x="0" y="2528644"/>
                <a:ext cx="1004070" cy="42277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2D7157BE-FA8D-4198-9B13-493759ADC147}"/>
                  </a:ext>
                </a:extLst>
              </p:cNvPr>
              <p:cNvSpPr/>
              <p:nvPr/>
            </p:nvSpPr>
            <p:spPr>
              <a:xfrm>
                <a:off x="1" y="5769524"/>
                <a:ext cx="6781289" cy="10884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D45A967-5025-46EB-B9C6-D1D2C4A14F80}"/>
                </a:ext>
              </a:extLst>
            </p:cNvPr>
            <p:cNvSpPr/>
            <p:nvPr/>
          </p:nvSpPr>
          <p:spPr>
            <a:xfrm>
              <a:off x="5410710" y="6661134"/>
              <a:ext cx="6781289" cy="1968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613C328-76E2-4535-B7FC-E85F766AEB99}"/>
                </a:ext>
              </a:extLst>
            </p:cNvPr>
            <p:cNvSpPr/>
            <p:nvPr/>
          </p:nvSpPr>
          <p:spPr>
            <a:xfrm>
              <a:off x="6781290" y="1787549"/>
              <a:ext cx="625105" cy="487358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Google Shape;564;p47">
            <a:extLst>
              <a:ext uri="{FF2B5EF4-FFF2-40B4-BE49-F238E27FC236}">
                <a16:creationId xmlns:a16="http://schemas.microsoft.com/office/drawing/2014/main" id="{19378AFB-A3E0-48D0-9522-4BFD80A35924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콘텐츠를 선택하고 플레이에 진입 했을 때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러닝 구간에서 사용 되는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 (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콘텐츠 마다 러닝 구간이 없는 경우도 있음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러닝 플레이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551;p46">
            <a:extLst>
              <a:ext uri="{FF2B5EF4-FFF2-40B4-BE49-F238E27FC236}">
                <a16:creationId xmlns:a16="http://schemas.microsoft.com/office/drawing/2014/main" id="{599A4E5F-8EE8-4BA7-8C23-AFF72C445EBD}"/>
              </a:ext>
            </a:extLst>
          </p:cNvPr>
          <p:cNvGraphicFramePr/>
          <p:nvPr/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 체력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체력을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%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표기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현재 위치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번에서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위치를 알리는 꾸밈 요소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거리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러닝 구간 전체에서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위치를 대략적으로 알림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획득한 재화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점수 등을 표기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설정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게임을 일시정지하고 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매뉴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버튼을 불러옴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공격 조작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공격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비주얼 아이콘은 없다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점프 조작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점프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비주얼 아이콘은 없다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스킬 아이콘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보유한 스킬의 아이콘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버프 아이콘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보유한 버프의 아이콘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957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5294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최대한 플레이에 방해 되지 않는 영역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좌우측 상단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과 터치 조작으로 인해 어쩔 수 없이 가려지는 부분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좌우측 하단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에는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UI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는 배치 하지 않음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245A7A-0234-4A3F-A1CB-5032DF7A01C5}"/>
              </a:ext>
            </a:extLst>
          </p:cNvPr>
          <p:cNvSpPr/>
          <p:nvPr/>
        </p:nvSpPr>
        <p:spPr>
          <a:xfrm>
            <a:off x="1007867" y="2509778"/>
            <a:ext cx="5777220" cy="32408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러닝 구간 플레이 화면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786EB8-9938-49F7-839A-FCCBB3742E94}"/>
              </a:ext>
            </a:extLst>
          </p:cNvPr>
          <p:cNvSpPr/>
          <p:nvPr/>
        </p:nvSpPr>
        <p:spPr>
          <a:xfrm>
            <a:off x="1005771" y="5337779"/>
            <a:ext cx="5777218" cy="421941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플레이의 바닥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C4AAB2-D893-44B6-932A-C6AC2FEDEF10}"/>
              </a:ext>
            </a:extLst>
          </p:cNvPr>
          <p:cNvSpPr/>
          <p:nvPr/>
        </p:nvSpPr>
        <p:spPr>
          <a:xfrm>
            <a:off x="1017801" y="2816676"/>
            <a:ext cx="1974683" cy="2943305"/>
          </a:xfrm>
          <a:prstGeom prst="rect">
            <a:avLst/>
          </a:prstGeom>
          <a:solidFill>
            <a:schemeClr val="accent2">
              <a:alpha val="3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맑은 고딕" panose="020B0503020000020004" pitchFamily="50" charset="-127"/>
              </a:rPr>
              <a:t>Jump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CB8628-AEDD-462B-8109-288234E63B91}"/>
              </a:ext>
            </a:extLst>
          </p:cNvPr>
          <p:cNvSpPr/>
          <p:nvPr/>
        </p:nvSpPr>
        <p:spPr>
          <a:xfrm>
            <a:off x="4810403" y="3077932"/>
            <a:ext cx="1974683" cy="2672726"/>
          </a:xfrm>
          <a:prstGeom prst="rect">
            <a:avLst/>
          </a:prstGeom>
          <a:solidFill>
            <a:schemeClr val="accent2">
              <a:alpha val="3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맑은 고딕" panose="020B0503020000020004" pitchFamily="50" charset="-127"/>
              </a:rPr>
              <a:t>attack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5CEF7-1416-4965-81B5-943EC8F36744}"/>
              </a:ext>
            </a:extLst>
          </p:cNvPr>
          <p:cNvSpPr/>
          <p:nvPr/>
        </p:nvSpPr>
        <p:spPr>
          <a:xfrm>
            <a:off x="5334097" y="2566601"/>
            <a:ext cx="967359" cy="43913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score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09F249-BE73-4D1C-A139-8BCA96275ADF}"/>
              </a:ext>
            </a:extLst>
          </p:cNvPr>
          <p:cNvSpPr/>
          <p:nvPr/>
        </p:nvSpPr>
        <p:spPr>
          <a:xfrm>
            <a:off x="1181721" y="2798290"/>
            <a:ext cx="266489" cy="266489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B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98E42B-8336-4507-81FD-30F765AD522B}"/>
              </a:ext>
            </a:extLst>
          </p:cNvPr>
          <p:cNvSpPr/>
          <p:nvPr/>
        </p:nvSpPr>
        <p:spPr>
          <a:xfrm>
            <a:off x="1066051" y="3083692"/>
            <a:ext cx="421941" cy="421941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9600" rIns="36000" bIns="39600"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S_icon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69D37E-7EA8-44E4-9A1F-434638295C51}"/>
              </a:ext>
            </a:extLst>
          </p:cNvPr>
          <p:cNvSpPr/>
          <p:nvPr/>
        </p:nvSpPr>
        <p:spPr>
          <a:xfrm>
            <a:off x="1066051" y="3520403"/>
            <a:ext cx="421941" cy="421941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9600" rIns="36000" bIns="39600"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S_icon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6C6656-AE8A-47F6-B130-A1F1C89E4F7B}"/>
              </a:ext>
            </a:extLst>
          </p:cNvPr>
          <p:cNvSpPr/>
          <p:nvPr/>
        </p:nvSpPr>
        <p:spPr>
          <a:xfrm>
            <a:off x="1048477" y="2544055"/>
            <a:ext cx="2057623" cy="229020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User_hp_gauge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9C0197-EF58-4F97-8956-C6D8F93150B6}"/>
              </a:ext>
            </a:extLst>
          </p:cNvPr>
          <p:cNvSpPr/>
          <p:nvPr/>
        </p:nvSpPr>
        <p:spPr>
          <a:xfrm>
            <a:off x="3309032" y="2674413"/>
            <a:ext cx="1884376" cy="123878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distance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369DE0E-2099-4989-A978-28B4DC858432}"/>
              </a:ext>
            </a:extLst>
          </p:cNvPr>
          <p:cNvSpPr/>
          <p:nvPr/>
        </p:nvSpPr>
        <p:spPr>
          <a:xfrm>
            <a:off x="3801777" y="2536384"/>
            <a:ext cx="105916" cy="229609"/>
          </a:xfrm>
          <a:prstGeom prst="rect">
            <a:avLst/>
          </a:prstGeom>
          <a:solidFill>
            <a:srgbClr val="D9D9D9"/>
          </a:solidFill>
          <a:ln w="1270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EB42D3-73AE-484B-914D-2813225584D2}"/>
              </a:ext>
            </a:extLst>
          </p:cNvPr>
          <p:cNvSpPr/>
          <p:nvPr/>
        </p:nvSpPr>
        <p:spPr>
          <a:xfrm>
            <a:off x="6382147" y="2549372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77092FB-5FB8-4D70-9FDD-CD20BC00046A}"/>
              </a:ext>
            </a:extLst>
          </p:cNvPr>
          <p:cNvSpPr/>
          <p:nvPr/>
        </p:nvSpPr>
        <p:spPr>
          <a:xfrm>
            <a:off x="1632157" y="2069744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2DC2C3-DF87-43C1-AA48-6E93468706CA}"/>
              </a:ext>
            </a:extLst>
          </p:cNvPr>
          <p:cNvSpPr/>
          <p:nvPr/>
        </p:nvSpPr>
        <p:spPr>
          <a:xfrm>
            <a:off x="450347" y="2647402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47B6390-885D-4FE5-AED6-AA1A7D8A9BEF}"/>
              </a:ext>
            </a:extLst>
          </p:cNvPr>
          <p:cNvSpPr/>
          <p:nvPr/>
        </p:nvSpPr>
        <p:spPr>
          <a:xfrm>
            <a:off x="450347" y="3005529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79C72C-EBEB-4BCC-8ACC-D8812889CDE7}"/>
              </a:ext>
            </a:extLst>
          </p:cNvPr>
          <p:cNvSpPr/>
          <p:nvPr/>
        </p:nvSpPr>
        <p:spPr>
          <a:xfrm>
            <a:off x="3646837" y="2054373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414E2F4-656E-41B6-91AF-0F9DC8301E17}"/>
              </a:ext>
            </a:extLst>
          </p:cNvPr>
          <p:cNvSpPr/>
          <p:nvPr/>
        </p:nvSpPr>
        <p:spPr>
          <a:xfrm>
            <a:off x="4073163" y="2069744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CF16DB-DA4A-4A96-9E78-1476EC3B7B8D}"/>
              </a:ext>
            </a:extLst>
          </p:cNvPr>
          <p:cNvSpPr/>
          <p:nvPr/>
        </p:nvSpPr>
        <p:spPr>
          <a:xfrm>
            <a:off x="5661516" y="2010640"/>
            <a:ext cx="312524" cy="30243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281B71-3518-44CC-A87F-2ADC20D68A14}"/>
              </a:ext>
            </a:extLst>
          </p:cNvPr>
          <p:cNvSpPr/>
          <p:nvPr/>
        </p:nvSpPr>
        <p:spPr>
          <a:xfrm>
            <a:off x="6923547" y="2393310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05FD2C-1EBF-4B6E-88E2-0516473A79F8}"/>
              </a:ext>
            </a:extLst>
          </p:cNvPr>
          <p:cNvSpPr/>
          <p:nvPr/>
        </p:nvSpPr>
        <p:spPr>
          <a:xfrm>
            <a:off x="450347" y="3904399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8C85C3-BBC7-4A32-AE37-5381B6883A32}"/>
              </a:ext>
            </a:extLst>
          </p:cNvPr>
          <p:cNvSpPr/>
          <p:nvPr/>
        </p:nvSpPr>
        <p:spPr>
          <a:xfrm>
            <a:off x="6923547" y="3992125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꺾인 연결선 45">
            <a:extLst>
              <a:ext uri="{FF2B5EF4-FFF2-40B4-BE49-F238E27FC236}">
                <a16:creationId xmlns:a16="http://schemas.microsoft.com/office/drawing/2014/main" id="{CD5E5C7F-FC85-493C-AC7D-4176AACE557F}"/>
              </a:ext>
            </a:extLst>
          </p:cNvPr>
          <p:cNvCxnSpPr>
            <a:cxnSpLocks/>
            <a:stCxn id="29" idx="2"/>
            <a:endCxn id="25" idx="0"/>
          </p:cNvCxnSpPr>
          <p:nvPr/>
        </p:nvCxnSpPr>
        <p:spPr>
          <a:xfrm rot="16200000" flipH="1">
            <a:off x="1837720" y="2304485"/>
            <a:ext cx="222965" cy="25617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45">
            <a:extLst>
              <a:ext uri="{FF2B5EF4-FFF2-40B4-BE49-F238E27FC236}">
                <a16:creationId xmlns:a16="http://schemas.microsoft.com/office/drawing/2014/main" id="{482DF3E6-5598-4BF2-8850-2140BEB462BB}"/>
              </a:ext>
            </a:extLst>
          </p:cNvPr>
          <p:cNvCxnSpPr>
            <a:cxnSpLocks/>
            <a:stCxn id="30" idx="2"/>
            <a:endCxn id="22" idx="1"/>
          </p:cNvCxnSpPr>
          <p:nvPr/>
        </p:nvCxnSpPr>
        <p:spPr>
          <a:xfrm rot="16200000" flipH="1">
            <a:off x="894120" y="2643933"/>
            <a:ext cx="32787" cy="54241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45">
            <a:extLst>
              <a:ext uri="{FF2B5EF4-FFF2-40B4-BE49-F238E27FC236}">
                <a16:creationId xmlns:a16="http://schemas.microsoft.com/office/drawing/2014/main" id="{882C3A78-2722-45E4-9635-82B9B3B20E50}"/>
              </a:ext>
            </a:extLst>
          </p:cNvPr>
          <p:cNvCxnSpPr>
            <a:cxnSpLocks/>
            <a:stCxn id="31" idx="2"/>
            <a:endCxn id="23" idx="1"/>
          </p:cNvCxnSpPr>
          <p:nvPr/>
        </p:nvCxnSpPr>
        <p:spPr>
          <a:xfrm rot="16200000" flipH="1">
            <a:off x="833784" y="3062396"/>
            <a:ext cx="37788" cy="42674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5">
            <a:extLst>
              <a:ext uri="{FF2B5EF4-FFF2-40B4-BE49-F238E27FC236}">
                <a16:creationId xmlns:a16="http://schemas.microsoft.com/office/drawing/2014/main" id="{CBE5D0DD-8199-474E-B6AB-D790B69B35D3}"/>
              </a:ext>
            </a:extLst>
          </p:cNvPr>
          <p:cNvCxnSpPr>
            <a:cxnSpLocks/>
            <a:stCxn id="36" idx="2"/>
            <a:endCxn id="19" idx="1"/>
          </p:cNvCxnSpPr>
          <p:nvPr/>
        </p:nvCxnSpPr>
        <p:spPr>
          <a:xfrm rot="16200000" flipH="1">
            <a:off x="762261" y="4032789"/>
            <a:ext cx="132584" cy="37849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5">
            <a:extLst>
              <a:ext uri="{FF2B5EF4-FFF2-40B4-BE49-F238E27FC236}">
                <a16:creationId xmlns:a16="http://schemas.microsoft.com/office/drawing/2014/main" id="{FB083AD9-20E9-40EF-99F8-E024498B428D}"/>
              </a:ext>
            </a:extLst>
          </p:cNvPr>
          <p:cNvCxnSpPr>
            <a:cxnSpLocks/>
            <a:stCxn id="33" idx="2"/>
            <a:endCxn id="26" idx="0"/>
          </p:cNvCxnSpPr>
          <p:nvPr/>
        </p:nvCxnSpPr>
        <p:spPr>
          <a:xfrm rot="5400000">
            <a:off x="4080010" y="2492301"/>
            <a:ext cx="353323" cy="1090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5">
            <a:extLst>
              <a:ext uri="{FF2B5EF4-FFF2-40B4-BE49-F238E27FC236}">
                <a16:creationId xmlns:a16="http://schemas.microsoft.com/office/drawing/2014/main" id="{EB2AD32F-55EA-40AA-AC8C-830F41AE59EA}"/>
              </a:ext>
            </a:extLst>
          </p:cNvPr>
          <p:cNvCxnSpPr>
            <a:cxnSpLocks/>
            <a:stCxn id="32" idx="2"/>
            <a:endCxn id="27" idx="0"/>
          </p:cNvCxnSpPr>
          <p:nvPr/>
        </p:nvCxnSpPr>
        <p:spPr>
          <a:xfrm rot="16200000" flipH="1">
            <a:off x="3729933" y="2411581"/>
            <a:ext cx="230665" cy="1894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5">
            <a:extLst>
              <a:ext uri="{FF2B5EF4-FFF2-40B4-BE49-F238E27FC236}">
                <a16:creationId xmlns:a16="http://schemas.microsoft.com/office/drawing/2014/main" id="{56EFBC0A-A758-4167-BB82-611494FC4AC7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rot="5400000">
            <a:off x="6863384" y="4165174"/>
            <a:ext cx="170824" cy="327419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5">
            <a:extLst>
              <a:ext uri="{FF2B5EF4-FFF2-40B4-BE49-F238E27FC236}">
                <a16:creationId xmlns:a16="http://schemas.microsoft.com/office/drawing/2014/main" id="{62E2A2C7-7A76-4C02-89B5-19C1A26DF8F4}"/>
              </a:ext>
            </a:extLst>
          </p:cNvPr>
          <p:cNvCxnSpPr>
            <a:cxnSpLocks/>
            <a:stCxn id="35" idx="2"/>
            <a:endCxn id="28" idx="3"/>
          </p:cNvCxnSpPr>
          <p:nvPr/>
        </p:nvCxnSpPr>
        <p:spPr>
          <a:xfrm rot="5400000">
            <a:off x="6886870" y="2510717"/>
            <a:ext cx="91697" cy="359574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>
            <a:extLst>
              <a:ext uri="{FF2B5EF4-FFF2-40B4-BE49-F238E27FC236}">
                <a16:creationId xmlns:a16="http://schemas.microsoft.com/office/drawing/2014/main" id="{7D96A2D7-12CC-4B17-8B9D-CC088CB9AFEF}"/>
              </a:ext>
            </a:extLst>
          </p:cNvPr>
          <p:cNvCxnSpPr>
            <a:cxnSpLocks/>
            <a:stCxn id="34" idx="2"/>
            <a:endCxn id="21" idx="0"/>
          </p:cNvCxnSpPr>
          <p:nvPr/>
        </p:nvCxnSpPr>
        <p:spPr>
          <a:xfrm rot="5400000">
            <a:off x="5691017" y="2439839"/>
            <a:ext cx="253523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5">
            <a:extLst>
              <a:ext uri="{FF2B5EF4-FFF2-40B4-BE49-F238E27FC236}">
                <a16:creationId xmlns:a16="http://schemas.microsoft.com/office/drawing/2014/main" id="{102EF130-3953-43B1-920A-780A97F8C32F}"/>
              </a:ext>
            </a:extLst>
          </p:cNvPr>
          <p:cNvCxnSpPr>
            <a:cxnSpLocks/>
            <a:stCxn id="18" idx="2"/>
            <a:endCxn id="48" idx="0"/>
          </p:cNvCxnSpPr>
          <p:nvPr/>
        </p:nvCxnSpPr>
        <p:spPr>
          <a:xfrm rot="5400000">
            <a:off x="3798440" y="5851560"/>
            <a:ext cx="187780" cy="410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08C7FDB-1C0F-40D6-8615-8A0295D11D71}"/>
              </a:ext>
            </a:extLst>
          </p:cNvPr>
          <p:cNvSpPr/>
          <p:nvPr/>
        </p:nvSpPr>
        <p:spPr>
          <a:xfrm>
            <a:off x="1759058" y="5947501"/>
            <a:ext cx="4262438" cy="4219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아니나 이해를 돕기 위해 있는 것으로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대부분의 스테이지에서 바닥의 높이와 화면에서 차지 하는 공간에 대한 예시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4484BB3-6EC6-4933-8EBC-B485016B4172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0ED1CD-15F9-4220-8632-CD632097F00E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69" name="모서리가 둥근 직사각형 20">
            <a:extLst>
              <a:ext uri="{FF2B5EF4-FFF2-40B4-BE49-F238E27FC236}">
                <a16:creationId xmlns:a16="http://schemas.microsoft.com/office/drawing/2014/main" id="{A9FD554E-629E-4A40-8AAA-E9601694A29E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5ADCB72-95C0-4864-A2BA-7F0240FEE293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61AF4CF-91B7-4236-8B5B-53A181B5C6E0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72" name="모서리가 둥근 직사각형 23">
            <a:extLst>
              <a:ext uri="{FF2B5EF4-FFF2-40B4-BE49-F238E27FC236}">
                <a16:creationId xmlns:a16="http://schemas.microsoft.com/office/drawing/2014/main" id="{75B4BB3A-ED1E-43D2-994F-23E6B00B8655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1D2F66C-CD84-4029-8AC1-A194FA9A3EF7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7CDA7A6-A6B4-4494-ABDA-2DDAD17B9D0F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95575AC-C6A3-4684-80F0-10604731970B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EEDEDD8-FA66-4494-BEE1-3F2641786FFC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E05924E-2180-4F59-9B8C-96F21F1DAB46}"/>
              </a:ext>
            </a:extLst>
          </p:cNvPr>
          <p:cNvSpPr/>
          <p:nvPr/>
        </p:nvSpPr>
        <p:spPr>
          <a:xfrm>
            <a:off x="4073163" y="1429214"/>
            <a:ext cx="1301847" cy="252004"/>
          </a:xfrm>
          <a:prstGeom prst="rect">
            <a:avLst/>
          </a:prstGeom>
          <a:solidFill>
            <a:schemeClr val="accent2">
              <a:alpha val="3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조작 버튼</a:t>
            </a:r>
            <a:endParaRPr 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811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oogle Shape;564;p47">
            <a:extLst>
              <a:ext uri="{FF2B5EF4-FFF2-40B4-BE49-F238E27FC236}">
                <a16:creationId xmlns:a16="http://schemas.microsoft.com/office/drawing/2014/main" id="{B33184BB-D45C-4CE0-8A16-A9220473AE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0101377"/>
              </p:ext>
            </p:extLst>
          </p:nvPr>
        </p:nvGraphicFramePr>
        <p:xfrm>
          <a:off x="452284" y="453594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콘텐츠를 선택하고 플레이에 진입 했을 때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러닝 구간에서 사용 되는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 (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콘텐츠 마다 러닝 구간이 없는 경우도 있음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러닝 플레이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" name="Google Shape;551;p46">
            <a:extLst>
              <a:ext uri="{FF2B5EF4-FFF2-40B4-BE49-F238E27FC236}">
                <a16:creationId xmlns:a16="http://schemas.microsoft.com/office/drawing/2014/main" id="{7FD856B9-D1F7-4B31-8447-AF0AE50F50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258425"/>
              </p:ext>
            </p:extLst>
          </p:nvPr>
        </p:nvGraphicFramePr>
        <p:xfrm>
          <a:off x="8381998" y="1009605"/>
          <a:ext cx="3200401" cy="541086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5611">
                  <a:extLst>
                    <a:ext uri="{9D8B030D-6E8A-4147-A177-3AD203B41FA5}">
                      <a16:colId xmlns:a16="http://schemas.microsoft.com/office/drawing/2014/main" val="1216860625"/>
                    </a:ext>
                  </a:extLst>
                </a:gridCol>
              </a:tblGrid>
              <a:tr h="195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4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 체력 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체력을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%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4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버프 아이콘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보유한 버프의 아이콘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4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스킬 아이콘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보유한 스킬의 아이콘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2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점프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방어 조작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점프 하거나 방어 한다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비주얼 아이콘은 없다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4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공격 조작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공격한다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비주얼 아이콘은 없다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4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설정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게임을 일시정지하고 </a:t>
                      </a: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매뉴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버튼을 불러온다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34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획득한 재화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점수 등을 표기한다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20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거리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러닝 구간 전체에서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위치를 대략적으로 알리기 위함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20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위치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번에서 플레이어의 위치를 따라 다니는 꾸밈 요소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662519"/>
                  </a:ext>
                </a:extLst>
              </a:tr>
              <a:tr h="189517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8948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최대한 플레이에 방해 되지 않는 영역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좌우측 상단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과 터치 조작으로 인해 어쩔 수 없이 가려지는 부분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좌우측 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좌우측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하단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에는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UI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는 배치 하지 않음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7374B0E7-AEB3-4A42-960D-8AF8B3542E20}"/>
              </a:ext>
            </a:extLst>
          </p:cNvPr>
          <p:cNvGrpSpPr>
            <a:grpSpLocks noChangeAspect="1"/>
          </p:cNvGrpSpPr>
          <p:nvPr/>
        </p:nvGrpSpPr>
        <p:grpSpPr>
          <a:xfrm>
            <a:off x="452284" y="1932438"/>
            <a:ext cx="7929709" cy="4325244"/>
            <a:chOff x="892969" y="1932438"/>
            <a:chExt cx="6427340" cy="350578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27E2ACF-8936-4C5C-A543-1F357E11296B}"/>
                </a:ext>
              </a:extLst>
            </p:cNvPr>
            <p:cNvSpPr/>
            <p:nvPr/>
          </p:nvSpPr>
          <p:spPr>
            <a:xfrm>
              <a:off x="1804455" y="2309809"/>
              <a:ext cx="4682663" cy="26268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러닝 구간 플레이 화면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F86EFF7-939D-4CBC-8096-A1C1F48C6E9B}"/>
                </a:ext>
              </a:extLst>
            </p:cNvPr>
            <p:cNvSpPr/>
            <p:nvPr/>
          </p:nvSpPr>
          <p:spPr>
            <a:xfrm>
              <a:off x="1802756" y="4602015"/>
              <a:ext cx="4682662" cy="3420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플레이의 바닥</a:t>
              </a:r>
              <a:r>
                <a:rPr lang="en-US" altLang="ko-KR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CF0440-6A37-4C07-8744-7E594864B464}"/>
                </a:ext>
              </a:extLst>
            </p:cNvPr>
            <p:cNvSpPr/>
            <p:nvPr/>
          </p:nvSpPr>
          <p:spPr>
            <a:xfrm>
              <a:off x="1812507" y="2558562"/>
              <a:ext cx="1600558" cy="2385664"/>
            </a:xfrm>
            <a:prstGeom prst="rect">
              <a:avLst/>
            </a:prstGeom>
            <a:solidFill>
              <a:schemeClr val="accent2">
                <a:alpha val="35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Jump(</a:t>
              </a:r>
              <a:r>
                <a:rPr lang="en-US" sz="7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groud</a:t>
              </a:r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2559A91-42D9-4652-A1F3-0AF5D3AAE254}"/>
                </a:ext>
              </a:extLst>
            </p:cNvPr>
            <p:cNvSpPr/>
            <p:nvPr/>
          </p:nvSpPr>
          <p:spPr>
            <a:xfrm>
              <a:off x="4886560" y="2770320"/>
              <a:ext cx="1600558" cy="2166349"/>
            </a:xfrm>
            <a:prstGeom prst="rect">
              <a:avLst/>
            </a:prstGeom>
            <a:solidFill>
              <a:schemeClr val="accent2">
                <a:alpha val="35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attack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D3A18BD-B5D3-4DD1-AA7A-A0A45FA6D34E}"/>
                </a:ext>
              </a:extLst>
            </p:cNvPr>
            <p:cNvSpPr/>
            <p:nvPr/>
          </p:nvSpPr>
          <p:spPr>
            <a:xfrm>
              <a:off x="5311034" y="2355866"/>
              <a:ext cx="784082" cy="3559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score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0312890-6869-4105-8DF2-78F730F30492}"/>
                </a:ext>
              </a:extLst>
            </p:cNvPr>
            <p:cNvSpPr/>
            <p:nvPr/>
          </p:nvSpPr>
          <p:spPr>
            <a:xfrm>
              <a:off x="1945371" y="2543659"/>
              <a:ext cx="216000" cy="216000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04397CD-BEE5-4113-8E83-A3329C1D5707}"/>
                </a:ext>
              </a:extLst>
            </p:cNvPr>
            <p:cNvSpPr/>
            <p:nvPr/>
          </p:nvSpPr>
          <p:spPr>
            <a:xfrm>
              <a:off x="1851616" y="2774989"/>
              <a:ext cx="342000" cy="342000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9600" rIns="36000" bIns="39600" rtlCol="0" anchor="ctr"/>
            <a:lstStyle/>
            <a:p>
              <a:pPr algn="ctr"/>
              <a:r>
                <a:rPr lang="en-US" sz="7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S_icon</a:t>
              </a:r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0002DDF-F015-461C-AAD2-E95BAD98DD1B}"/>
                </a:ext>
              </a:extLst>
            </p:cNvPr>
            <p:cNvSpPr/>
            <p:nvPr/>
          </p:nvSpPr>
          <p:spPr>
            <a:xfrm>
              <a:off x="1851616" y="3128960"/>
              <a:ext cx="342000" cy="342000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9600" rIns="36000" bIns="39600" rtlCol="0" anchor="ctr"/>
            <a:lstStyle/>
            <a:p>
              <a:pPr algn="ctr"/>
              <a:r>
                <a:rPr lang="en-US" sz="7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S_icon</a:t>
              </a:r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468DDDC-733E-4A7E-861B-8A05144D05B8}"/>
                </a:ext>
              </a:extLst>
            </p:cNvPr>
            <p:cNvSpPr/>
            <p:nvPr/>
          </p:nvSpPr>
          <p:spPr>
            <a:xfrm>
              <a:off x="1837371" y="2337592"/>
              <a:ext cx="1667784" cy="185630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User_hp_gauge</a:t>
              </a:r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4AE8E76-922F-4C90-BF6D-4ABC889C7924}"/>
                </a:ext>
              </a:extLst>
            </p:cNvPr>
            <p:cNvSpPr/>
            <p:nvPr/>
          </p:nvSpPr>
          <p:spPr>
            <a:xfrm>
              <a:off x="3669640" y="2443252"/>
              <a:ext cx="1527361" cy="100408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distance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0AE7259-C579-4CF2-99D7-D8A476818891}"/>
                </a:ext>
              </a:extLst>
            </p:cNvPr>
            <p:cNvSpPr/>
            <p:nvPr/>
          </p:nvSpPr>
          <p:spPr>
            <a:xfrm>
              <a:off x="4069029" y="2331374"/>
              <a:ext cx="85849" cy="186107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DB1D4DC-ABCA-4F8D-B32E-62950C844B85}"/>
                </a:ext>
              </a:extLst>
            </p:cNvPr>
            <p:cNvSpPr/>
            <p:nvPr/>
          </p:nvSpPr>
          <p:spPr>
            <a:xfrm>
              <a:off x="6160520" y="2341901"/>
              <a:ext cx="300535" cy="303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MANU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2D69834-AB11-4574-B6E4-9FB6005391CC}"/>
                </a:ext>
              </a:extLst>
            </p:cNvPr>
            <p:cNvSpPr/>
            <p:nvPr/>
          </p:nvSpPr>
          <p:spPr>
            <a:xfrm>
              <a:off x="2105062" y="1953144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44EF891-632E-4220-ABD4-52F3E61400C9}"/>
                </a:ext>
              </a:extLst>
            </p:cNvPr>
            <p:cNvSpPr/>
            <p:nvPr/>
          </p:nvSpPr>
          <p:spPr>
            <a:xfrm>
              <a:off x="892969" y="2424427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2FD092E-EFCE-4597-B288-5C6202E1939E}"/>
                </a:ext>
              </a:extLst>
            </p:cNvPr>
            <p:cNvSpPr/>
            <p:nvPr/>
          </p:nvSpPr>
          <p:spPr>
            <a:xfrm>
              <a:off x="892969" y="2714703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9CC1AF9-8A54-47D5-8E36-A1E6A722883F}"/>
                </a:ext>
              </a:extLst>
            </p:cNvPr>
            <p:cNvSpPr/>
            <p:nvPr/>
          </p:nvSpPr>
          <p:spPr>
            <a:xfrm>
              <a:off x="3301856" y="1953144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41215B5-BBD9-4A5D-BA76-E1098CFC3FEF}"/>
                </a:ext>
              </a:extLst>
            </p:cNvPr>
            <p:cNvSpPr/>
            <p:nvPr/>
          </p:nvSpPr>
          <p:spPr>
            <a:xfrm>
              <a:off x="4083593" y="1953144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A9853C2-374E-4E5D-A3BE-D1434E8FCF8C}"/>
                </a:ext>
              </a:extLst>
            </p:cNvPr>
            <p:cNvSpPr/>
            <p:nvPr/>
          </p:nvSpPr>
          <p:spPr>
            <a:xfrm>
              <a:off x="6130449" y="1932438"/>
              <a:ext cx="593038" cy="24513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8F00D75-6C2D-41F8-A236-245CFF6E273C}"/>
                </a:ext>
              </a:extLst>
            </p:cNvPr>
            <p:cNvSpPr/>
            <p:nvPr/>
          </p:nvSpPr>
          <p:spPr>
            <a:xfrm>
              <a:off x="6603185" y="2215407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C48A82F-00F4-4427-9231-BFB701E5F0CC}"/>
                </a:ext>
              </a:extLst>
            </p:cNvPr>
            <p:cNvSpPr/>
            <p:nvPr/>
          </p:nvSpPr>
          <p:spPr>
            <a:xfrm>
              <a:off x="892969" y="3443273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0FF8D0A-C5E2-4ACE-A69D-D7E10FDC2A26}"/>
                </a:ext>
              </a:extLst>
            </p:cNvPr>
            <p:cNvSpPr/>
            <p:nvPr/>
          </p:nvSpPr>
          <p:spPr>
            <a:xfrm>
              <a:off x="6603185" y="3511309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5" name="꺾인 연결선 45">
              <a:extLst>
                <a:ext uri="{FF2B5EF4-FFF2-40B4-BE49-F238E27FC236}">
                  <a16:creationId xmlns:a16="http://schemas.microsoft.com/office/drawing/2014/main" id="{9B80E861-EF08-4722-9B4C-FD1B3FE8F9DB}"/>
                </a:ext>
              </a:extLst>
            </p:cNvPr>
            <p:cNvCxnSpPr>
              <a:cxnSpLocks/>
              <a:stCxn id="64" idx="2"/>
              <a:endCxn id="33" idx="0"/>
            </p:cNvCxnSpPr>
            <p:nvPr/>
          </p:nvCxnSpPr>
          <p:spPr>
            <a:xfrm rot="16200000" flipH="1">
              <a:off x="2477082" y="2143411"/>
              <a:ext cx="180722" cy="20763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꺾인 연결선 45">
              <a:extLst>
                <a:ext uri="{FF2B5EF4-FFF2-40B4-BE49-F238E27FC236}">
                  <a16:creationId xmlns:a16="http://schemas.microsoft.com/office/drawing/2014/main" id="{40E9F882-E4D9-42F2-BC86-308B166AC681}"/>
                </a:ext>
              </a:extLst>
            </p:cNvPr>
            <p:cNvCxnSpPr>
              <a:cxnSpLocks/>
              <a:stCxn id="65" idx="2"/>
              <a:endCxn id="30" idx="1"/>
            </p:cNvCxnSpPr>
            <p:nvPr/>
          </p:nvCxnSpPr>
          <p:spPr>
            <a:xfrm rot="16200000" flipH="1">
              <a:off x="1586698" y="2292986"/>
              <a:ext cx="23506" cy="693840"/>
            </a:xfrm>
            <a:prstGeom prst="bentConnector2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꺾인 연결선 45">
              <a:extLst>
                <a:ext uri="{FF2B5EF4-FFF2-40B4-BE49-F238E27FC236}">
                  <a16:creationId xmlns:a16="http://schemas.microsoft.com/office/drawing/2014/main" id="{C2BDA394-70C2-412D-A730-C083E1D88FF7}"/>
                </a:ext>
              </a:extLst>
            </p:cNvPr>
            <p:cNvCxnSpPr>
              <a:cxnSpLocks/>
              <a:stCxn id="66" idx="2"/>
              <a:endCxn id="31" idx="1"/>
            </p:cNvCxnSpPr>
            <p:nvPr/>
          </p:nvCxnSpPr>
          <p:spPr>
            <a:xfrm rot="16200000" flipH="1">
              <a:off x="1537793" y="2632166"/>
              <a:ext cx="27560" cy="600085"/>
            </a:xfrm>
            <a:prstGeom prst="bentConnector2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꺾인 연결선 45">
              <a:extLst>
                <a:ext uri="{FF2B5EF4-FFF2-40B4-BE49-F238E27FC236}">
                  <a16:creationId xmlns:a16="http://schemas.microsoft.com/office/drawing/2014/main" id="{6A97291A-D9AF-4C9C-A96A-40D2288E811D}"/>
                </a:ext>
              </a:extLst>
            </p:cNvPr>
            <p:cNvCxnSpPr>
              <a:cxnSpLocks/>
              <a:stCxn id="72" idx="2"/>
              <a:endCxn id="25" idx="1"/>
            </p:cNvCxnSpPr>
            <p:nvPr/>
          </p:nvCxnSpPr>
          <p:spPr>
            <a:xfrm rot="16200000" flipH="1">
              <a:off x="1479822" y="3418708"/>
              <a:ext cx="104395" cy="560976"/>
            </a:xfrm>
            <a:prstGeom prst="bentConnector2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꺾인 연결선 45">
              <a:extLst>
                <a:ext uri="{FF2B5EF4-FFF2-40B4-BE49-F238E27FC236}">
                  <a16:creationId xmlns:a16="http://schemas.microsoft.com/office/drawing/2014/main" id="{44F33EFF-0501-4DE7-92F4-D596D65D97C2}"/>
                </a:ext>
              </a:extLst>
            </p:cNvPr>
            <p:cNvCxnSpPr>
              <a:cxnSpLocks/>
              <a:stCxn id="69" idx="2"/>
              <a:endCxn id="34" idx="0"/>
            </p:cNvCxnSpPr>
            <p:nvPr/>
          </p:nvCxnSpPr>
          <p:spPr>
            <a:xfrm rot="5400000">
              <a:off x="4294547" y="2295644"/>
              <a:ext cx="286382" cy="883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꺾인 연결선 45">
              <a:extLst>
                <a:ext uri="{FF2B5EF4-FFF2-40B4-BE49-F238E27FC236}">
                  <a16:creationId xmlns:a16="http://schemas.microsoft.com/office/drawing/2014/main" id="{C9EF636B-42DB-4D32-BFDD-1BE9465E5B3F}"/>
                </a:ext>
              </a:extLst>
            </p:cNvPr>
            <p:cNvCxnSpPr>
              <a:cxnSpLocks/>
              <a:stCxn id="68" idx="2"/>
              <a:endCxn id="35" idx="0"/>
            </p:cNvCxnSpPr>
            <p:nvPr/>
          </p:nvCxnSpPr>
          <p:spPr>
            <a:xfrm rot="16200000" flipH="1">
              <a:off x="3798934" y="2018354"/>
              <a:ext cx="174504" cy="45153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 45">
              <a:extLst>
                <a:ext uri="{FF2B5EF4-FFF2-40B4-BE49-F238E27FC236}">
                  <a16:creationId xmlns:a16="http://schemas.microsoft.com/office/drawing/2014/main" id="{524A8E5A-32CA-4DDD-AC27-10441C7F5D0C}"/>
                </a:ext>
              </a:extLst>
            </p:cNvPr>
            <p:cNvCxnSpPr>
              <a:cxnSpLocks/>
              <a:stCxn id="73" idx="2"/>
              <a:endCxn id="28" idx="3"/>
            </p:cNvCxnSpPr>
            <p:nvPr/>
          </p:nvCxnSpPr>
          <p:spPr>
            <a:xfrm rot="5400000">
              <a:off x="6655203" y="3546951"/>
              <a:ext cx="138460" cy="474629"/>
            </a:xfrm>
            <a:prstGeom prst="bentConnector2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꺾인 연결선 45">
              <a:extLst>
                <a:ext uri="{FF2B5EF4-FFF2-40B4-BE49-F238E27FC236}">
                  <a16:creationId xmlns:a16="http://schemas.microsoft.com/office/drawing/2014/main" id="{167584B2-85D9-43DA-BB72-B37EE5A4FEB3}"/>
                </a:ext>
              </a:extLst>
            </p:cNvPr>
            <p:cNvCxnSpPr>
              <a:cxnSpLocks/>
              <a:stCxn id="71" idx="2"/>
              <a:endCxn id="37" idx="3"/>
            </p:cNvCxnSpPr>
            <p:nvPr/>
          </p:nvCxnSpPr>
          <p:spPr>
            <a:xfrm rot="5400000">
              <a:off x="6674240" y="2205948"/>
              <a:ext cx="74323" cy="500692"/>
            </a:xfrm>
            <a:prstGeom prst="bentConnector2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꺾인 연결선 45">
              <a:extLst>
                <a:ext uri="{FF2B5EF4-FFF2-40B4-BE49-F238E27FC236}">
                  <a16:creationId xmlns:a16="http://schemas.microsoft.com/office/drawing/2014/main" id="{D3680A41-CDE2-4588-BD39-FEC7BF8862F2}"/>
                </a:ext>
              </a:extLst>
            </p:cNvPr>
            <p:cNvCxnSpPr>
              <a:cxnSpLocks/>
              <a:stCxn id="70" idx="2"/>
              <a:endCxn id="29" idx="0"/>
            </p:cNvCxnSpPr>
            <p:nvPr/>
          </p:nvCxnSpPr>
          <p:spPr>
            <a:xfrm rot="5400000">
              <a:off x="5975877" y="1904775"/>
              <a:ext cx="178290" cy="72389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꺾인 연결선 45">
              <a:extLst>
                <a:ext uri="{FF2B5EF4-FFF2-40B4-BE49-F238E27FC236}">
                  <a16:creationId xmlns:a16="http://schemas.microsoft.com/office/drawing/2014/main" id="{C28DAFE5-014C-430B-B6C1-ACF316F44D0E}"/>
                </a:ext>
              </a:extLst>
            </p:cNvPr>
            <p:cNvCxnSpPr>
              <a:cxnSpLocks/>
              <a:stCxn id="38" idx="2"/>
              <a:endCxn id="111" idx="0"/>
            </p:cNvCxnSpPr>
            <p:nvPr/>
          </p:nvCxnSpPr>
          <p:spPr>
            <a:xfrm rot="5400000">
              <a:off x="4066324" y="5018454"/>
              <a:ext cx="152203" cy="332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6216AD7-03AE-4E29-A904-446830E58359}"/>
                </a:ext>
              </a:extLst>
            </p:cNvPr>
            <p:cNvSpPr/>
            <p:nvPr/>
          </p:nvSpPr>
          <p:spPr>
            <a:xfrm>
              <a:off x="2413325" y="5096218"/>
              <a:ext cx="3454873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아니나 이해를 돕기 위해 있는 것으로</a:t>
              </a:r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대부분의 스테이지에서 바닥의 높이와 화면에서 차지 하는 공간에 대한 예시</a:t>
              </a:r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4" name="아래쪽 화살표 260">
            <a:extLst>
              <a:ext uri="{FF2B5EF4-FFF2-40B4-BE49-F238E27FC236}">
                <a16:creationId xmlns:a16="http://schemas.microsoft.com/office/drawing/2014/main" id="{8F3737AB-C311-4AF5-9232-14A4E8E3CBDB}"/>
              </a:ext>
            </a:extLst>
          </p:cNvPr>
          <p:cNvSpPr/>
          <p:nvPr/>
        </p:nvSpPr>
        <p:spPr>
          <a:xfrm>
            <a:off x="9575148" y="6166009"/>
            <a:ext cx="814096" cy="50006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62CB18FC-76D6-4653-BC93-391104C42545}"/>
              </a:ext>
            </a:extLst>
          </p:cNvPr>
          <p:cNvSpPr/>
          <p:nvPr/>
        </p:nvSpPr>
        <p:spPr>
          <a:xfrm>
            <a:off x="1382465" y="112472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0C1E4246-A728-4E0B-86D5-DA86A08EA0B3}"/>
              </a:ext>
            </a:extLst>
          </p:cNvPr>
          <p:cNvSpPr/>
          <p:nvPr/>
        </p:nvSpPr>
        <p:spPr>
          <a:xfrm>
            <a:off x="4548028" y="1137987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230" name="모서리가 둥근 직사각형 20">
            <a:extLst>
              <a:ext uri="{FF2B5EF4-FFF2-40B4-BE49-F238E27FC236}">
                <a16:creationId xmlns:a16="http://schemas.microsoft.com/office/drawing/2014/main" id="{C0463BE0-627E-4AC9-A22F-06F6161234FD}"/>
              </a:ext>
            </a:extLst>
          </p:cNvPr>
          <p:cNvSpPr/>
          <p:nvPr/>
        </p:nvSpPr>
        <p:spPr>
          <a:xfrm>
            <a:off x="6508729" y="1125638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506FB246-F347-4791-84BC-4E4A6EE497D2}"/>
              </a:ext>
            </a:extLst>
          </p:cNvPr>
          <p:cNvSpPr/>
          <p:nvPr/>
        </p:nvSpPr>
        <p:spPr>
          <a:xfrm>
            <a:off x="2434246" y="113798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B827DC5B-6355-46D0-B12D-A7A5F27E3BBD}"/>
              </a:ext>
            </a:extLst>
          </p:cNvPr>
          <p:cNvSpPr/>
          <p:nvPr/>
        </p:nvSpPr>
        <p:spPr>
          <a:xfrm>
            <a:off x="5528847" y="1137689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233" name="모서리가 둥근 직사각형 23">
            <a:extLst>
              <a:ext uri="{FF2B5EF4-FFF2-40B4-BE49-F238E27FC236}">
                <a16:creationId xmlns:a16="http://schemas.microsoft.com/office/drawing/2014/main" id="{5EFD4158-3460-41BB-855B-9C5148FFF15A}"/>
              </a:ext>
            </a:extLst>
          </p:cNvPr>
          <p:cNvSpPr/>
          <p:nvPr/>
        </p:nvSpPr>
        <p:spPr>
          <a:xfrm>
            <a:off x="452284" y="1009605"/>
            <a:ext cx="7818156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9501997-F607-4D36-8A5D-71955B2D2CAE}"/>
              </a:ext>
            </a:extLst>
          </p:cNvPr>
          <p:cNvSpPr/>
          <p:nvPr/>
        </p:nvSpPr>
        <p:spPr>
          <a:xfrm>
            <a:off x="627133" y="1108943"/>
            <a:ext cx="8162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573C069B-3B65-4092-9AF2-4A3F448E9429}"/>
              </a:ext>
            </a:extLst>
          </p:cNvPr>
          <p:cNvSpPr/>
          <p:nvPr/>
        </p:nvSpPr>
        <p:spPr>
          <a:xfrm>
            <a:off x="627133" y="1429929"/>
            <a:ext cx="113364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6C55958-E4E1-4744-89AC-72816EA369AC}"/>
              </a:ext>
            </a:extLst>
          </p:cNvPr>
          <p:cNvSpPr/>
          <p:nvPr/>
        </p:nvSpPr>
        <p:spPr>
          <a:xfrm>
            <a:off x="1849893" y="1467519"/>
            <a:ext cx="1859542" cy="203726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 바 </a:t>
            </a: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or </a:t>
            </a: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D3D8615E-FD93-48C6-84B3-71C86624BD5D}"/>
              </a:ext>
            </a:extLst>
          </p:cNvPr>
          <p:cNvSpPr/>
          <p:nvPr/>
        </p:nvSpPr>
        <p:spPr>
          <a:xfrm>
            <a:off x="3928528" y="1475452"/>
            <a:ext cx="1111202" cy="208393"/>
          </a:xfrm>
          <a:prstGeom prst="rect">
            <a:avLst/>
          </a:prstGeom>
          <a:solidFill>
            <a:schemeClr val="accent2">
              <a:alpha val="3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조작 버튼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149D57EC-757E-4B97-9D03-AED054821A8F}"/>
              </a:ext>
            </a:extLst>
          </p:cNvPr>
          <p:cNvSpPr/>
          <p:nvPr/>
        </p:nvSpPr>
        <p:spPr>
          <a:xfrm>
            <a:off x="3536067" y="1134153"/>
            <a:ext cx="778906" cy="203726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4" name="Google Shape;564;p47"/>
          <p:cNvGraphicFramePr/>
          <p:nvPr>
            <p:extLst>
              <p:ext uri="{D42A27DB-BD31-4B8C-83A1-F6EECF244321}">
                <p14:modId xmlns:p14="http://schemas.microsoft.com/office/powerpoint/2010/main" val="518064332"/>
              </p:ext>
            </p:extLst>
          </p:nvPr>
        </p:nvGraphicFramePr>
        <p:xfrm>
          <a:off x="6083640" y="1655296"/>
          <a:ext cx="5929375" cy="399420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28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No</a:t>
                      </a:r>
                      <a:endParaRPr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명칭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 err="1">
                          <a:sym typeface="Gill Sans"/>
                        </a:rPr>
                        <a:t>컨</a:t>
                      </a:r>
                      <a:r>
                        <a:rPr lang="ko-KR" altLang="en-US" sz="1200" u="none" strike="noStrike" cap="none" dirty="0" err="1">
                          <a:sym typeface="Gill Sans"/>
                        </a:rPr>
                        <a:t>퍼</a:t>
                      </a:r>
                      <a:r>
                        <a:rPr lang="ko-KR" sz="1200" u="none" strike="noStrike" cap="none" dirty="0" err="1">
                          <a:sym typeface="Gill Sans"/>
                        </a:rPr>
                        <a:t>넌트</a:t>
                      </a:r>
                      <a:r>
                        <a:rPr lang="ko-KR" sz="1200" u="none" strike="noStrike" cap="none" dirty="0">
                          <a:sym typeface="Gill Sans"/>
                        </a:rPr>
                        <a:t> 타입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Gill Sans"/>
                        </a:rPr>
                        <a:t>설명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기능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체력 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체력을 현재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HP/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최대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표기함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진행 수준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진행중인 스테이지의 진행 수준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현재 위치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비주얼 아이콘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진행 중인 수준을 강조 하는 꾸밈 요소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텍스트 필드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내에서 획득한 점수와 획득한 재화 출력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설정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게임을 일시정지하고 설정 팝업을 띄움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팝업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적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체력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Mob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체력을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%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스킬 아이콘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사각형 </a:t>
                      </a: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보유한 스킬의 아이콘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버프 아이콘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사각형 </a:t>
                      </a: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보유한 버프의 아이콘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65" name="Google Shape;565;p47"/>
          <p:cNvSpPr txBox="1"/>
          <p:nvPr/>
        </p:nvSpPr>
        <p:spPr>
          <a:xfrm>
            <a:off x="449489" y="971933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러닝 구간 플레이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AE58F3-37A6-4F41-A737-05425896E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9489" y="2349571"/>
            <a:ext cx="5362549" cy="3049450"/>
          </a:xfrm>
          <a:prstGeom prst="rect">
            <a:avLst/>
          </a:prstGeom>
        </p:spPr>
      </p:pic>
      <p:graphicFrame>
        <p:nvGraphicFramePr>
          <p:cNvPr id="20" name="Google Shape;564;p47">
            <a:extLst>
              <a:ext uri="{FF2B5EF4-FFF2-40B4-BE49-F238E27FC236}">
                <a16:creationId xmlns:a16="http://schemas.microsoft.com/office/drawing/2014/main" id="{B33184BB-D45C-4CE0-8A16-A9220473AE87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러닝 플레이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A7556185-7CB1-4F60-B600-8B4C892081FD}"/>
              </a:ext>
            </a:extLst>
          </p:cNvPr>
          <p:cNvSpPr/>
          <p:nvPr/>
        </p:nvSpPr>
        <p:spPr>
          <a:xfrm>
            <a:off x="1218718" y="2058842"/>
            <a:ext cx="533176" cy="265471"/>
          </a:xfrm>
          <a:prstGeom prst="wedgeRoundRectCallout">
            <a:avLst>
              <a:gd name="adj1" fmla="val -15888"/>
              <a:gd name="adj2" fmla="val 11703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1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274745ED-9B5C-4A1F-8F09-EFD8A627AB12}"/>
              </a:ext>
            </a:extLst>
          </p:cNvPr>
          <p:cNvSpPr/>
          <p:nvPr/>
        </p:nvSpPr>
        <p:spPr>
          <a:xfrm>
            <a:off x="1218718" y="2764032"/>
            <a:ext cx="533176" cy="265471"/>
          </a:xfrm>
          <a:prstGeom prst="wedgeRoundRectCallout">
            <a:avLst>
              <a:gd name="adj1" fmla="val -119157"/>
              <a:gd name="adj2" fmla="val -2370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8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8551DA62-6547-468F-9137-203FE0F5E7C6}"/>
              </a:ext>
            </a:extLst>
          </p:cNvPr>
          <p:cNvSpPr/>
          <p:nvPr/>
        </p:nvSpPr>
        <p:spPr>
          <a:xfrm>
            <a:off x="4304600" y="2058842"/>
            <a:ext cx="533176" cy="265471"/>
          </a:xfrm>
          <a:prstGeom prst="wedgeRoundRectCallout">
            <a:avLst>
              <a:gd name="adj1" fmla="val 32058"/>
              <a:gd name="adj2" fmla="val 13925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4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88F68B1F-E61F-497C-972E-E59D9963FB2C}"/>
              </a:ext>
            </a:extLst>
          </p:cNvPr>
          <p:cNvSpPr/>
          <p:nvPr/>
        </p:nvSpPr>
        <p:spPr>
          <a:xfrm>
            <a:off x="3314350" y="2058842"/>
            <a:ext cx="533176" cy="265471"/>
          </a:xfrm>
          <a:prstGeom prst="wedgeRoundRectCallout">
            <a:avLst>
              <a:gd name="adj1" fmla="val -85964"/>
              <a:gd name="adj2" fmla="val 12074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3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AB74FCF5-D364-4EF3-805A-9E0093FFE40F}"/>
              </a:ext>
            </a:extLst>
          </p:cNvPr>
          <p:cNvSpPr/>
          <p:nvPr/>
        </p:nvSpPr>
        <p:spPr>
          <a:xfrm>
            <a:off x="1225387" y="3576699"/>
            <a:ext cx="533176" cy="265471"/>
          </a:xfrm>
          <a:prstGeom prst="wedgeRoundRectCallout">
            <a:avLst>
              <a:gd name="adj1" fmla="val -119157"/>
              <a:gd name="adj2" fmla="val -2370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7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6BA5D058-3F6C-4657-908E-D5D67332D600}"/>
              </a:ext>
            </a:extLst>
          </p:cNvPr>
          <p:cNvSpPr/>
          <p:nvPr/>
        </p:nvSpPr>
        <p:spPr>
          <a:xfrm>
            <a:off x="4766369" y="4208997"/>
            <a:ext cx="533176" cy="265471"/>
          </a:xfrm>
          <a:prstGeom prst="wedgeRoundRectCallout">
            <a:avLst>
              <a:gd name="adj1" fmla="val -41705"/>
              <a:gd name="adj2" fmla="val 10962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6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4FBC3386-FF47-449C-B584-81FBDD608BAE}"/>
              </a:ext>
            </a:extLst>
          </p:cNvPr>
          <p:cNvSpPr/>
          <p:nvPr/>
        </p:nvSpPr>
        <p:spPr>
          <a:xfrm>
            <a:off x="5169492" y="2058842"/>
            <a:ext cx="533176" cy="265471"/>
          </a:xfrm>
          <a:prstGeom prst="wedgeRoundRectCallout">
            <a:avLst>
              <a:gd name="adj1" fmla="val 24682"/>
              <a:gd name="adj2" fmla="val 18740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5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30" name="말풍선: 모서리가 둥근 사각형 29">
            <a:extLst>
              <a:ext uri="{FF2B5EF4-FFF2-40B4-BE49-F238E27FC236}">
                <a16:creationId xmlns:a16="http://schemas.microsoft.com/office/drawing/2014/main" id="{4BDE1732-B797-4BE1-B94A-C34F73575F8E}"/>
              </a:ext>
            </a:extLst>
          </p:cNvPr>
          <p:cNvSpPr/>
          <p:nvPr/>
        </p:nvSpPr>
        <p:spPr>
          <a:xfrm>
            <a:off x="2424830" y="2058842"/>
            <a:ext cx="533176" cy="265471"/>
          </a:xfrm>
          <a:prstGeom prst="wedgeRoundRectCallout">
            <a:avLst>
              <a:gd name="adj1" fmla="val 24682"/>
              <a:gd name="adj2" fmla="val 15777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2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8514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564;p47">
            <a:extLst>
              <a:ext uri="{FF2B5EF4-FFF2-40B4-BE49-F238E27FC236}">
                <a16:creationId xmlns:a16="http://schemas.microsoft.com/office/drawing/2014/main" id="{511E4E60-935F-43C5-99E7-E59998EC86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5973342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1_2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러닝 구간이 종료 되면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전투 구간이 시작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거리 관련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UI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가 사라지고 그 자리에 보스 관련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UI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가 들어간다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전투 플레이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4CFC1DEB-6BE1-4DE1-B666-B20366304C67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A181-30E2-4097-BFF2-4DD53FEFFA38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6" name="모서리가 둥근 직사각형 20">
            <a:extLst>
              <a:ext uri="{FF2B5EF4-FFF2-40B4-BE49-F238E27FC236}">
                <a16:creationId xmlns:a16="http://schemas.microsoft.com/office/drawing/2014/main" id="{AAE898DE-2EB5-47F1-AA53-A49163032352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ABCE84-8061-4D33-9AC9-7080559B2618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D6E74F-A316-4210-9754-BA4451A9C8A2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9" name="모서리가 둥근 직사각형 23">
            <a:extLst>
              <a:ext uri="{FF2B5EF4-FFF2-40B4-BE49-F238E27FC236}">
                <a16:creationId xmlns:a16="http://schemas.microsoft.com/office/drawing/2014/main" id="{23C6005E-4A1B-496C-B6AA-9D5081742A35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16CA3-ABA3-4587-B2EE-B8BDBA6306AF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FDA318-4D8D-4388-8074-A53430436F7D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7E6B23-A6E1-4935-8E79-05DD60726B67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BECA6A-57DA-496F-8A93-3CFB581C1DEA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D97B75-EF2B-4F46-8CEC-2843049C7FA3}"/>
              </a:ext>
            </a:extLst>
          </p:cNvPr>
          <p:cNvSpPr/>
          <p:nvPr/>
        </p:nvSpPr>
        <p:spPr>
          <a:xfrm>
            <a:off x="4073163" y="1429214"/>
            <a:ext cx="1301847" cy="252004"/>
          </a:xfrm>
          <a:prstGeom prst="rect">
            <a:avLst/>
          </a:prstGeom>
          <a:solidFill>
            <a:schemeClr val="accent2">
              <a:alpha val="3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조작 버튼</a:t>
            </a:r>
            <a:endParaRPr 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D1409C-32E5-4E22-B990-55A8C1C5E796}"/>
              </a:ext>
            </a:extLst>
          </p:cNvPr>
          <p:cNvSpPr/>
          <p:nvPr/>
        </p:nvSpPr>
        <p:spPr>
          <a:xfrm>
            <a:off x="2851483" y="2041116"/>
            <a:ext cx="884749" cy="25134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0A9DEB-59BD-4504-A992-973FB52CFEE3}"/>
              </a:ext>
            </a:extLst>
          </p:cNvPr>
          <p:cNvSpPr/>
          <p:nvPr/>
        </p:nvSpPr>
        <p:spPr>
          <a:xfrm>
            <a:off x="2729099" y="2051533"/>
            <a:ext cx="717124" cy="2037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717585-0F7C-4EC2-AB68-ED2A7794D05F}"/>
              </a:ext>
            </a:extLst>
          </p:cNvPr>
          <p:cNvSpPr/>
          <p:nvPr/>
        </p:nvSpPr>
        <p:spPr>
          <a:xfrm>
            <a:off x="3510836" y="2051533"/>
            <a:ext cx="717124" cy="2037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A9E067-70FB-4E80-8CC2-C29D3BBE6528}"/>
              </a:ext>
            </a:extLst>
          </p:cNvPr>
          <p:cNvGrpSpPr/>
          <p:nvPr/>
        </p:nvGrpSpPr>
        <p:grpSpPr>
          <a:xfrm>
            <a:off x="1001974" y="2255258"/>
            <a:ext cx="5779316" cy="4115546"/>
            <a:chOff x="1574731" y="2142136"/>
            <a:chExt cx="5779316" cy="411554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FEF8162-B663-4814-9369-381DF2FCD3F0}"/>
                </a:ext>
              </a:extLst>
            </p:cNvPr>
            <p:cNvSpPr/>
            <p:nvPr/>
          </p:nvSpPr>
          <p:spPr>
            <a:xfrm>
              <a:off x="1576827" y="2398018"/>
              <a:ext cx="5777220" cy="324087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러닝 구간 플레이 화면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315ECE9-3BE1-4289-A642-CC794EDCBFBB}"/>
                </a:ext>
              </a:extLst>
            </p:cNvPr>
            <p:cNvSpPr/>
            <p:nvPr/>
          </p:nvSpPr>
          <p:spPr>
            <a:xfrm>
              <a:off x="1574731" y="5226019"/>
              <a:ext cx="5777218" cy="42194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플레이의 바닥</a:t>
              </a:r>
              <a:r>
                <a:rPr lang="en-US" altLang="ko-KR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B44603C-615B-4AA6-81ED-148BF928E11A}"/>
                </a:ext>
              </a:extLst>
            </p:cNvPr>
            <p:cNvSpPr/>
            <p:nvPr/>
          </p:nvSpPr>
          <p:spPr>
            <a:xfrm>
              <a:off x="1586761" y="2704916"/>
              <a:ext cx="1974683" cy="2943305"/>
            </a:xfrm>
            <a:prstGeom prst="rect">
              <a:avLst/>
            </a:prstGeom>
            <a:solidFill>
              <a:schemeClr val="accent2">
                <a:alpha val="35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guard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B9A05F1-5804-4051-95AD-BD8BC2DF282F}"/>
                </a:ext>
              </a:extLst>
            </p:cNvPr>
            <p:cNvSpPr/>
            <p:nvPr/>
          </p:nvSpPr>
          <p:spPr>
            <a:xfrm>
              <a:off x="5379363" y="2966172"/>
              <a:ext cx="1974683" cy="2672726"/>
            </a:xfrm>
            <a:prstGeom prst="rect">
              <a:avLst/>
            </a:prstGeom>
            <a:solidFill>
              <a:schemeClr val="accent2">
                <a:alpha val="35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attack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AC268E2-38ED-4768-BCF5-292A3E9D4956}"/>
                </a:ext>
              </a:extLst>
            </p:cNvPr>
            <p:cNvSpPr/>
            <p:nvPr/>
          </p:nvSpPr>
          <p:spPr>
            <a:xfrm>
              <a:off x="5903057" y="2454841"/>
              <a:ext cx="967359" cy="4391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score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CFD80C7-ABD2-4D9F-B65B-DDF692659F65}"/>
                </a:ext>
              </a:extLst>
            </p:cNvPr>
            <p:cNvSpPr/>
            <p:nvPr/>
          </p:nvSpPr>
          <p:spPr>
            <a:xfrm>
              <a:off x="1750681" y="2686530"/>
              <a:ext cx="266489" cy="266489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271A0E6-3D4E-4764-9921-5CDBDC2AF294}"/>
                </a:ext>
              </a:extLst>
            </p:cNvPr>
            <p:cNvSpPr/>
            <p:nvPr/>
          </p:nvSpPr>
          <p:spPr>
            <a:xfrm>
              <a:off x="1635011" y="2971932"/>
              <a:ext cx="421941" cy="421941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9600" rIns="36000" bIns="39600" rtlCol="0" anchor="ctr"/>
            <a:lstStyle/>
            <a:p>
              <a:pPr algn="ctr"/>
              <a:r>
                <a:rPr lang="en-US" sz="7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S_icon</a:t>
              </a:r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3A25AA7-F3DE-44C8-A327-528D35C2221F}"/>
                </a:ext>
              </a:extLst>
            </p:cNvPr>
            <p:cNvSpPr/>
            <p:nvPr/>
          </p:nvSpPr>
          <p:spPr>
            <a:xfrm>
              <a:off x="1635011" y="3408643"/>
              <a:ext cx="421941" cy="421941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9600" rIns="36000" bIns="39600" rtlCol="0" anchor="ctr"/>
            <a:lstStyle/>
            <a:p>
              <a:pPr algn="ctr"/>
              <a:r>
                <a:rPr lang="en-US" sz="7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S_icon</a:t>
              </a:r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0DD86E5-7995-4FDA-8057-7E1FE7753853}"/>
                </a:ext>
              </a:extLst>
            </p:cNvPr>
            <p:cNvSpPr/>
            <p:nvPr/>
          </p:nvSpPr>
          <p:spPr>
            <a:xfrm>
              <a:off x="1617437" y="2432295"/>
              <a:ext cx="2057623" cy="229020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User_hp_gauge</a:t>
              </a:r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82C1B36-AB26-426A-9D18-05AABAF3EB3B}"/>
                </a:ext>
              </a:extLst>
            </p:cNvPr>
            <p:cNvSpPr/>
            <p:nvPr/>
          </p:nvSpPr>
          <p:spPr>
            <a:xfrm>
              <a:off x="6951107" y="2437612"/>
              <a:ext cx="370784" cy="3739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MANU</a:t>
              </a:r>
            </a:p>
          </p:txBody>
        </p:sp>
        <p:cxnSp>
          <p:nvCxnSpPr>
            <p:cNvPr id="35" name="꺾인 연결선 45">
              <a:extLst>
                <a:ext uri="{FF2B5EF4-FFF2-40B4-BE49-F238E27FC236}">
                  <a16:creationId xmlns:a16="http://schemas.microsoft.com/office/drawing/2014/main" id="{9E502CE6-3EC2-436B-B893-D7B072FADD73}"/>
                </a:ext>
              </a:extLst>
            </p:cNvPr>
            <p:cNvCxnSpPr>
              <a:cxnSpLocks/>
              <a:stCxn id="26" idx="2"/>
              <a:endCxn id="36" idx="0"/>
            </p:cNvCxnSpPr>
            <p:nvPr/>
          </p:nvCxnSpPr>
          <p:spPr>
            <a:xfrm rot="5400000">
              <a:off x="4367400" y="5739800"/>
              <a:ext cx="187780" cy="410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029EFC8-7007-4881-90EC-FF89C0254614}"/>
                </a:ext>
              </a:extLst>
            </p:cNvPr>
            <p:cNvSpPr/>
            <p:nvPr/>
          </p:nvSpPr>
          <p:spPr>
            <a:xfrm>
              <a:off x="2328018" y="5835741"/>
              <a:ext cx="4262438" cy="4219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아니나 이해를 돕기 위해 있는 것으로</a:t>
              </a:r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대부분의 스테이지에서 바닥의 높이와 화면에서 차지 하는 공간에 대한 예시</a:t>
              </a:r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7" name="꺾인 연결선 45">
              <a:extLst>
                <a:ext uri="{FF2B5EF4-FFF2-40B4-BE49-F238E27FC236}">
                  <a16:creationId xmlns:a16="http://schemas.microsoft.com/office/drawing/2014/main" id="{4CF0D3D8-FEC8-40DA-9569-AAD1CB1CA08F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16200000" flipH="1">
              <a:off x="4544073" y="2040217"/>
              <a:ext cx="290158" cy="4939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 45">
              <a:extLst>
                <a:ext uri="{FF2B5EF4-FFF2-40B4-BE49-F238E27FC236}">
                  <a16:creationId xmlns:a16="http://schemas.microsoft.com/office/drawing/2014/main" id="{2F4A3DAA-4C6C-427B-9160-3762EF98BDA9}"/>
                </a:ext>
              </a:extLst>
            </p:cNvPr>
            <p:cNvCxnSpPr>
              <a:cxnSpLocks/>
              <a:stCxn id="22" idx="2"/>
              <a:endCxn id="45" idx="0"/>
            </p:cNvCxnSpPr>
            <p:nvPr/>
          </p:nvCxnSpPr>
          <p:spPr>
            <a:xfrm rot="16200000" flipH="1">
              <a:off x="3639697" y="2162857"/>
              <a:ext cx="290158" cy="24871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5A6D206-8D77-49E7-A993-1BCF471A54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25364" y="2432294"/>
              <a:ext cx="2037867" cy="373961"/>
              <a:chOff x="3690585" y="2732686"/>
              <a:chExt cx="1543033" cy="283156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685E9AA-0798-4D14-88F3-6F355C1E7732}"/>
                  </a:ext>
                </a:extLst>
              </p:cNvPr>
              <p:cNvSpPr/>
              <p:nvPr/>
            </p:nvSpPr>
            <p:spPr>
              <a:xfrm>
                <a:off x="3981119" y="2810715"/>
                <a:ext cx="1252499" cy="100408"/>
              </a:xfrm>
              <a:prstGeom prst="rect">
                <a:avLst/>
              </a:prstGeom>
              <a:solidFill>
                <a:srgbClr val="DCC5ED"/>
              </a:solidFill>
              <a:ln w="127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 err="1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Boss_hp_gauge</a:t>
                </a:r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4BD1E61-DBAE-4B25-B7D9-7C3F73F1B20C}"/>
                  </a:ext>
                </a:extLst>
              </p:cNvPr>
              <p:cNvSpPr/>
              <p:nvPr/>
            </p:nvSpPr>
            <p:spPr>
              <a:xfrm>
                <a:off x="3981119" y="2915434"/>
                <a:ext cx="1252499" cy="100408"/>
              </a:xfrm>
              <a:prstGeom prst="rect">
                <a:avLst/>
              </a:prstGeom>
              <a:solidFill>
                <a:srgbClr val="DCC5ED"/>
              </a:solidFill>
              <a:ln w="127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 err="1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Boss_groggy_gauge</a:t>
                </a:r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6379655-87D5-4802-A15A-A2886A48F09E}"/>
                  </a:ext>
                </a:extLst>
              </p:cNvPr>
              <p:cNvSpPr/>
              <p:nvPr/>
            </p:nvSpPr>
            <p:spPr>
              <a:xfrm>
                <a:off x="3981496" y="2732686"/>
                <a:ext cx="1251745" cy="73718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name</a:t>
                </a: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54C874F-C8BE-48DB-A55A-DB16562599DE}"/>
                  </a:ext>
                </a:extLst>
              </p:cNvPr>
              <p:cNvSpPr/>
              <p:nvPr/>
            </p:nvSpPr>
            <p:spPr>
              <a:xfrm>
                <a:off x="3690585" y="2732686"/>
                <a:ext cx="278294" cy="283156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elemental</a:t>
                </a:r>
              </a:p>
            </p:txBody>
          </p:sp>
        </p:grpSp>
        <p:cxnSp>
          <p:nvCxnSpPr>
            <p:cNvPr id="40" name="꺾인 연결선 45">
              <a:extLst>
                <a:ext uri="{FF2B5EF4-FFF2-40B4-BE49-F238E27FC236}">
                  <a16:creationId xmlns:a16="http://schemas.microsoft.com/office/drawing/2014/main" id="{DF733123-2713-4A98-96F9-5E4DF6984596}"/>
                </a:ext>
              </a:extLst>
            </p:cNvPr>
            <p:cNvCxnSpPr>
              <a:cxnSpLocks/>
              <a:stCxn id="46" idx="2"/>
              <a:endCxn id="42" idx="3"/>
            </p:cNvCxnSpPr>
            <p:nvPr/>
          </p:nvCxnSpPr>
          <p:spPr>
            <a:xfrm rot="16200000" flipH="1">
              <a:off x="5344697" y="2183115"/>
              <a:ext cx="459513" cy="377555"/>
            </a:xfrm>
            <a:prstGeom prst="bentConnector4">
              <a:avLst>
                <a:gd name="adj1" fmla="val 42785"/>
                <a:gd name="adj2" fmla="val 160547"/>
              </a:avLst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 45">
              <a:extLst>
                <a:ext uri="{FF2B5EF4-FFF2-40B4-BE49-F238E27FC236}">
                  <a16:creationId xmlns:a16="http://schemas.microsoft.com/office/drawing/2014/main" id="{DCD8019B-9ACA-48BD-ADFC-A7E4890B8E63}"/>
                </a:ext>
              </a:extLst>
            </p:cNvPr>
            <p:cNvCxnSpPr>
              <a:cxnSpLocks/>
              <a:stCxn id="47" idx="2"/>
              <a:endCxn id="43" idx="3"/>
            </p:cNvCxnSpPr>
            <p:nvPr/>
          </p:nvCxnSpPr>
          <p:spPr>
            <a:xfrm rot="5400000">
              <a:off x="5630267" y="2275102"/>
              <a:ext cx="597814" cy="331885"/>
            </a:xfrm>
            <a:prstGeom prst="bentConnector2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781953C-8A18-4C83-A0A1-6727E42400E2}"/>
              </a:ext>
            </a:extLst>
          </p:cNvPr>
          <p:cNvSpPr/>
          <p:nvPr/>
        </p:nvSpPr>
        <p:spPr>
          <a:xfrm>
            <a:off x="4698509" y="2051533"/>
            <a:ext cx="228820" cy="2037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C3B97B9-DD49-4E66-85AF-460F221A2020}"/>
              </a:ext>
            </a:extLst>
          </p:cNvPr>
          <p:cNvSpPr/>
          <p:nvPr/>
        </p:nvSpPr>
        <p:spPr>
          <a:xfrm>
            <a:off x="5163797" y="2051533"/>
            <a:ext cx="717124" cy="2037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원통형 52">
            <a:extLst>
              <a:ext uri="{FF2B5EF4-FFF2-40B4-BE49-F238E27FC236}">
                <a16:creationId xmlns:a16="http://schemas.microsoft.com/office/drawing/2014/main" id="{8DAC3E13-0180-4251-B50C-227D827F6975}"/>
              </a:ext>
            </a:extLst>
          </p:cNvPr>
          <p:cNvSpPr/>
          <p:nvPr/>
        </p:nvSpPr>
        <p:spPr>
          <a:xfrm>
            <a:off x="1117594" y="5151360"/>
            <a:ext cx="1446497" cy="502448"/>
          </a:xfrm>
          <a:prstGeom prst="can">
            <a:avLst>
              <a:gd name="adj" fmla="val 50000"/>
            </a:avLst>
          </a:prstGeom>
          <a:solidFill>
            <a:srgbClr val="D9D9D9">
              <a:alpha val="50000"/>
            </a:srgbClr>
          </a:solidFill>
          <a:ln w="19050">
            <a:solidFill>
              <a:schemeClr val="bg2">
                <a:alpha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방어 버튼</a:t>
            </a:r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48" name="Google Shape;551;p46">
            <a:extLst>
              <a:ext uri="{FF2B5EF4-FFF2-40B4-BE49-F238E27FC236}">
                <a16:creationId xmlns:a16="http://schemas.microsoft.com/office/drawing/2014/main" id="{7FDA1184-3FAB-4BC6-B31A-E85518374D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569025"/>
              </p:ext>
            </p:extLst>
          </p:nvPr>
        </p:nvGraphicFramePr>
        <p:xfrm>
          <a:off x="7419831" y="1009604"/>
          <a:ext cx="4162568" cy="5651527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34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210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864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주 속성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속성을 아이콘으로 표시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이름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이름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체력 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체력을 현재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HP/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최대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표기함</a:t>
                      </a: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그로기 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그로기 게이지를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%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9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lang="en-US"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방어 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or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막기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버튼 출력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투명도 존재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64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en-US" sz="105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8503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HP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는 붉은 색 계열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그로기 게이지는 노란색 계열로 제작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방어 버튼은 </a:t>
                      </a: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938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DE3EB84D-6735-4B75-BD8E-C879A9FB6F2F}"/>
              </a:ext>
            </a:extLst>
          </p:cNvPr>
          <p:cNvSpPr/>
          <p:nvPr/>
        </p:nvSpPr>
        <p:spPr>
          <a:xfrm>
            <a:off x="3424240" y="1957984"/>
            <a:ext cx="884749" cy="25134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Google Shape;564;p47">
            <a:extLst>
              <a:ext uri="{FF2B5EF4-FFF2-40B4-BE49-F238E27FC236}">
                <a16:creationId xmlns:a16="http://schemas.microsoft.com/office/drawing/2014/main" id="{B33184BB-D45C-4CE0-8A16-A9220473AE87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러닝 구간이 종료 되면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구간이 시작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거리 관련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가 사라지고 그 자리에 보스 관련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가 들어간다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전투 플레이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" name="Google Shape;551;p46">
            <a:extLst>
              <a:ext uri="{FF2B5EF4-FFF2-40B4-BE49-F238E27FC236}">
                <a16:creationId xmlns:a16="http://schemas.microsoft.com/office/drawing/2014/main" id="{7FD856B9-D1F7-4B31-8447-AF0AE50F50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6252093"/>
              </p:ext>
            </p:extLst>
          </p:nvPr>
        </p:nvGraphicFramePr>
        <p:xfrm>
          <a:off x="8381998" y="1009605"/>
          <a:ext cx="3200401" cy="5365238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5611">
                  <a:extLst>
                    <a:ext uri="{9D8B030D-6E8A-4147-A177-3AD203B41FA5}">
                      <a16:colId xmlns:a16="http://schemas.microsoft.com/office/drawing/2014/main" val="1216860625"/>
                    </a:ext>
                  </a:extLst>
                </a:gridCol>
              </a:tblGrid>
              <a:tr h="195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4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주 속성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속성을 아이콘으로 표시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4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이름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이름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4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체력 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체력을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%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2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그로기 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그로기 게이지를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%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4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4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34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20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20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662519"/>
                  </a:ext>
                </a:extLst>
              </a:tr>
              <a:tr h="189517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8948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체력 게이지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와 </a:t>
                      </a:r>
                      <a:r>
                        <a:rPr lang="ko-KR" altLang="en-US" sz="1050" b="0" i="0" u="none" strike="noStrike" cap="none" dirty="0">
                          <a:solidFill>
                            <a:srgbClr val="FFC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그로기 게이지는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각 붉은 색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노란 색 사용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4999490D-1F8D-4CDD-A760-D2652DDB922C}"/>
              </a:ext>
            </a:extLst>
          </p:cNvPr>
          <p:cNvSpPr/>
          <p:nvPr/>
        </p:nvSpPr>
        <p:spPr>
          <a:xfrm>
            <a:off x="1382465" y="112472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BBB8775-9C7C-4DDD-AE66-8993504658ED}"/>
              </a:ext>
            </a:extLst>
          </p:cNvPr>
          <p:cNvSpPr/>
          <p:nvPr/>
        </p:nvSpPr>
        <p:spPr>
          <a:xfrm>
            <a:off x="4548028" y="1137987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53" name="모서리가 둥근 직사각형 20">
            <a:extLst>
              <a:ext uri="{FF2B5EF4-FFF2-40B4-BE49-F238E27FC236}">
                <a16:creationId xmlns:a16="http://schemas.microsoft.com/office/drawing/2014/main" id="{AAC967A3-6B11-4D55-A42D-D6413525CF4A}"/>
              </a:ext>
            </a:extLst>
          </p:cNvPr>
          <p:cNvSpPr/>
          <p:nvPr/>
        </p:nvSpPr>
        <p:spPr>
          <a:xfrm>
            <a:off x="6508729" y="1125638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70A16ED-E080-46FB-AB1F-283C40E0EAA7}"/>
              </a:ext>
            </a:extLst>
          </p:cNvPr>
          <p:cNvSpPr/>
          <p:nvPr/>
        </p:nvSpPr>
        <p:spPr>
          <a:xfrm>
            <a:off x="2434246" y="113798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9C71AE-5A04-42AB-A947-8ADBD2CA5114}"/>
              </a:ext>
            </a:extLst>
          </p:cNvPr>
          <p:cNvSpPr/>
          <p:nvPr/>
        </p:nvSpPr>
        <p:spPr>
          <a:xfrm>
            <a:off x="5528847" y="1137689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56" name="모서리가 둥근 직사각형 23">
            <a:extLst>
              <a:ext uri="{FF2B5EF4-FFF2-40B4-BE49-F238E27FC236}">
                <a16:creationId xmlns:a16="http://schemas.microsoft.com/office/drawing/2014/main" id="{24408C0C-A8DC-4560-ABD9-018B7105FA49}"/>
              </a:ext>
            </a:extLst>
          </p:cNvPr>
          <p:cNvSpPr/>
          <p:nvPr/>
        </p:nvSpPr>
        <p:spPr>
          <a:xfrm>
            <a:off x="452284" y="1009605"/>
            <a:ext cx="7818156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8C32A7D-1768-4854-A345-A2E62D83E831}"/>
              </a:ext>
            </a:extLst>
          </p:cNvPr>
          <p:cNvSpPr/>
          <p:nvPr/>
        </p:nvSpPr>
        <p:spPr>
          <a:xfrm>
            <a:off x="627133" y="1108943"/>
            <a:ext cx="8162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A1F151-D875-47AE-A256-083EF7719152}"/>
              </a:ext>
            </a:extLst>
          </p:cNvPr>
          <p:cNvSpPr/>
          <p:nvPr/>
        </p:nvSpPr>
        <p:spPr>
          <a:xfrm>
            <a:off x="627133" y="1429929"/>
            <a:ext cx="113364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C8191A-8044-4D5B-8B4B-A8C6947BA5E6}"/>
              </a:ext>
            </a:extLst>
          </p:cNvPr>
          <p:cNvSpPr/>
          <p:nvPr/>
        </p:nvSpPr>
        <p:spPr>
          <a:xfrm>
            <a:off x="1849893" y="1467519"/>
            <a:ext cx="1859542" cy="203726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 바 </a:t>
            </a: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or </a:t>
            </a: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9CC1AF9-8A54-47D5-8E36-A1E6A722883F}"/>
              </a:ext>
            </a:extLst>
          </p:cNvPr>
          <p:cNvSpPr/>
          <p:nvPr/>
        </p:nvSpPr>
        <p:spPr>
          <a:xfrm>
            <a:off x="3301856" y="196840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41215B5-BBD9-4A5D-BA76-E1098CFC3FEF}"/>
              </a:ext>
            </a:extLst>
          </p:cNvPr>
          <p:cNvSpPr/>
          <p:nvPr/>
        </p:nvSpPr>
        <p:spPr>
          <a:xfrm>
            <a:off x="4083593" y="196840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6089FEA-21FD-471D-85F7-14514EBB0F5F}"/>
              </a:ext>
            </a:extLst>
          </p:cNvPr>
          <p:cNvSpPr/>
          <p:nvPr/>
        </p:nvSpPr>
        <p:spPr>
          <a:xfrm>
            <a:off x="3928528" y="1475452"/>
            <a:ext cx="1111202" cy="208393"/>
          </a:xfrm>
          <a:prstGeom prst="rect">
            <a:avLst/>
          </a:prstGeom>
          <a:solidFill>
            <a:schemeClr val="accent2">
              <a:alpha val="3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조작 버튼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4" name="아래쪽 화살표 260">
            <a:extLst>
              <a:ext uri="{FF2B5EF4-FFF2-40B4-BE49-F238E27FC236}">
                <a16:creationId xmlns:a16="http://schemas.microsoft.com/office/drawing/2014/main" id="{8F3737AB-C311-4AF5-9232-14A4E8E3CBDB}"/>
              </a:ext>
            </a:extLst>
          </p:cNvPr>
          <p:cNvSpPr/>
          <p:nvPr/>
        </p:nvSpPr>
        <p:spPr>
          <a:xfrm>
            <a:off x="9575148" y="6166009"/>
            <a:ext cx="814096" cy="50006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68E346C-D84E-472E-AB5E-88C9EC24D06D}"/>
              </a:ext>
            </a:extLst>
          </p:cNvPr>
          <p:cNvGrpSpPr/>
          <p:nvPr/>
        </p:nvGrpSpPr>
        <p:grpSpPr>
          <a:xfrm>
            <a:off x="1574731" y="2172126"/>
            <a:ext cx="5779316" cy="4085556"/>
            <a:chOff x="1574731" y="2172126"/>
            <a:chExt cx="5779316" cy="408555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54DD083-2885-4129-94DF-6C662B8637AC}"/>
                </a:ext>
              </a:extLst>
            </p:cNvPr>
            <p:cNvSpPr/>
            <p:nvPr/>
          </p:nvSpPr>
          <p:spPr>
            <a:xfrm>
              <a:off x="1576827" y="2398018"/>
              <a:ext cx="5777220" cy="324087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러닝 구간 플레이 화면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6F03C4B-AF48-4B02-9DB1-A42D8BDF6373}"/>
                </a:ext>
              </a:extLst>
            </p:cNvPr>
            <p:cNvSpPr/>
            <p:nvPr/>
          </p:nvSpPr>
          <p:spPr>
            <a:xfrm>
              <a:off x="1574731" y="5226019"/>
              <a:ext cx="5777218" cy="42194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플레이의 바닥</a:t>
              </a:r>
              <a:r>
                <a:rPr lang="en-US" altLang="ko-KR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98637BE-33EF-4611-B4A0-1D7CF4832AA4}"/>
                </a:ext>
              </a:extLst>
            </p:cNvPr>
            <p:cNvSpPr/>
            <p:nvPr/>
          </p:nvSpPr>
          <p:spPr>
            <a:xfrm>
              <a:off x="1586761" y="2704916"/>
              <a:ext cx="1974683" cy="2943305"/>
            </a:xfrm>
            <a:prstGeom prst="rect">
              <a:avLst/>
            </a:prstGeom>
            <a:solidFill>
              <a:schemeClr val="accent2">
                <a:alpha val="35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Jump(</a:t>
              </a:r>
              <a:r>
                <a:rPr lang="en-US" sz="7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groud</a:t>
              </a:r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82B1388-906E-4BAB-88D6-606F19F5E556}"/>
                </a:ext>
              </a:extLst>
            </p:cNvPr>
            <p:cNvSpPr/>
            <p:nvPr/>
          </p:nvSpPr>
          <p:spPr>
            <a:xfrm>
              <a:off x="5379363" y="2966172"/>
              <a:ext cx="1974683" cy="2672726"/>
            </a:xfrm>
            <a:prstGeom prst="rect">
              <a:avLst/>
            </a:prstGeom>
            <a:solidFill>
              <a:schemeClr val="accent2">
                <a:alpha val="35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attack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F53CE81-CCCC-4E1C-ACD0-865CBCEFFBE8}"/>
                </a:ext>
              </a:extLst>
            </p:cNvPr>
            <p:cNvSpPr/>
            <p:nvPr/>
          </p:nvSpPr>
          <p:spPr>
            <a:xfrm>
              <a:off x="5903057" y="2454841"/>
              <a:ext cx="967359" cy="4391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score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12591CA-CF5F-4497-A31E-7D4B64764415}"/>
                </a:ext>
              </a:extLst>
            </p:cNvPr>
            <p:cNvSpPr/>
            <p:nvPr/>
          </p:nvSpPr>
          <p:spPr>
            <a:xfrm>
              <a:off x="1750681" y="2686530"/>
              <a:ext cx="266489" cy="266489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85E82E3-BFC6-4961-A868-56AD03605D8F}"/>
                </a:ext>
              </a:extLst>
            </p:cNvPr>
            <p:cNvSpPr/>
            <p:nvPr/>
          </p:nvSpPr>
          <p:spPr>
            <a:xfrm>
              <a:off x="1635011" y="2971932"/>
              <a:ext cx="421941" cy="421941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9600" rIns="36000" bIns="39600" rtlCol="0" anchor="ctr"/>
            <a:lstStyle/>
            <a:p>
              <a:pPr algn="ctr"/>
              <a:r>
                <a:rPr lang="en-US" sz="7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S_icon</a:t>
              </a:r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A5156D2-0B34-4A5D-AB24-08B6ABC6A2D7}"/>
                </a:ext>
              </a:extLst>
            </p:cNvPr>
            <p:cNvSpPr/>
            <p:nvPr/>
          </p:nvSpPr>
          <p:spPr>
            <a:xfrm>
              <a:off x="1635011" y="3408643"/>
              <a:ext cx="421941" cy="421941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9600" rIns="36000" bIns="39600" rtlCol="0" anchor="ctr"/>
            <a:lstStyle/>
            <a:p>
              <a:pPr algn="ctr"/>
              <a:r>
                <a:rPr lang="en-US" sz="7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S_icon</a:t>
              </a:r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C000B3B-B9E7-41E3-BFE7-67833295B3C2}"/>
                </a:ext>
              </a:extLst>
            </p:cNvPr>
            <p:cNvSpPr/>
            <p:nvPr/>
          </p:nvSpPr>
          <p:spPr>
            <a:xfrm>
              <a:off x="1617437" y="2432295"/>
              <a:ext cx="2057623" cy="229020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User_hp_gauge</a:t>
              </a:r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C1EBBAD-87FB-4A87-A64C-7F70E20F08D4}"/>
                </a:ext>
              </a:extLst>
            </p:cNvPr>
            <p:cNvSpPr/>
            <p:nvPr/>
          </p:nvSpPr>
          <p:spPr>
            <a:xfrm>
              <a:off x="6951107" y="2437612"/>
              <a:ext cx="370784" cy="3739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MANU</a:t>
              </a:r>
            </a:p>
          </p:txBody>
        </p:sp>
        <p:cxnSp>
          <p:nvCxnSpPr>
            <p:cNvPr id="99" name="꺾인 연결선 45">
              <a:extLst>
                <a:ext uri="{FF2B5EF4-FFF2-40B4-BE49-F238E27FC236}">
                  <a16:creationId xmlns:a16="http://schemas.microsoft.com/office/drawing/2014/main" id="{0F45E6E5-E06E-463F-87D8-65E241ADFA2E}"/>
                </a:ext>
              </a:extLst>
            </p:cNvPr>
            <p:cNvCxnSpPr>
              <a:cxnSpLocks/>
              <a:stCxn id="45" idx="2"/>
              <a:endCxn id="100" idx="0"/>
            </p:cNvCxnSpPr>
            <p:nvPr/>
          </p:nvCxnSpPr>
          <p:spPr>
            <a:xfrm rot="5400000">
              <a:off x="4367400" y="5739800"/>
              <a:ext cx="187780" cy="410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2AEEDE7-4A01-4C69-8033-3A1D009CB0ED}"/>
                </a:ext>
              </a:extLst>
            </p:cNvPr>
            <p:cNvSpPr/>
            <p:nvPr/>
          </p:nvSpPr>
          <p:spPr>
            <a:xfrm>
              <a:off x="2328018" y="5835741"/>
              <a:ext cx="4262438" cy="4219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아니나 이해를 돕기 위해 있는 것으로</a:t>
              </a:r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대부분의 스테이지에서 바닥의 높이와 화면에서 차지 하는 공간에 대한 예시</a:t>
              </a:r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9" name="꺾인 연결선 45">
              <a:extLst>
                <a:ext uri="{FF2B5EF4-FFF2-40B4-BE49-F238E27FC236}">
                  <a16:creationId xmlns:a16="http://schemas.microsoft.com/office/drawing/2014/main" id="{44F33EFF-0501-4DE7-92F4-D596D65D97C2}"/>
                </a:ext>
              </a:extLst>
            </p:cNvPr>
            <p:cNvCxnSpPr>
              <a:cxnSpLocks/>
              <a:stCxn id="69" idx="2"/>
              <a:endCxn id="67" idx="0"/>
            </p:cNvCxnSpPr>
            <p:nvPr/>
          </p:nvCxnSpPr>
          <p:spPr>
            <a:xfrm rot="16200000" flipH="1">
              <a:off x="4559069" y="2055212"/>
              <a:ext cx="260167" cy="4939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꺾인 연결선 45">
              <a:extLst>
                <a:ext uri="{FF2B5EF4-FFF2-40B4-BE49-F238E27FC236}">
                  <a16:creationId xmlns:a16="http://schemas.microsoft.com/office/drawing/2014/main" id="{C9EF636B-42DB-4D32-BFDD-1BE9465E5B3F}"/>
                </a:ext>
              </a:extLst>
            </p:cNvPr>
            <p:cNvCxnSpPr>
              <a:cxnSpLocks/>
              <a:stCxn id="68" idx="2"/>
              <a:endCxn id="77" idx="0"/>
            </p:cNvCxnSpPr>
            <p:nvPr/>
          </p:nvCxnSpPr>
          <p:spPr>
            <a:xfrm rot="16200000" flipH="1">
              <a:off x="3654693" y="2177852"/>
              <a:ext cx="260167" cy="24871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71C9F7A-6237-4020-8C23-59A3592462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25364" y="2432294"/>
              <a:ext cx="2037867" cy="373961"/>
              <a:chOff x="3690585" y="2732686"/>
              <a:chExt cx="1543033" cy="283156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4AE8E76-922F-4C90-BF6D-4ABC889C7924}"/>
                  </a:ext>
                </a:extLst>
              </p:cNvPr>
              <p:cNvSpPr/>
              <p:nvPr/>
            </p:nvSpPr>
            <p:spPr>
              <a:xfrm>
                <a:off x="3981119" y="2810715"/>
                <a:ext cx="1252499" cy="100408"/>
              </a:xfrm>
              <a:prstGeom prst="rect">
                <a:avLst/>
              </a:prstGeom>
              <a:solidFill>
                <a:srgbClr val="DCC5ED"/>
              </a:solidFill>
              <a:ln w="127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 err="1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Boss_hp_gauge</a:t>
                </a:r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0391BFA-FC48-4100-A0B9-77331F1BFB41}"/>
                  </a:ext>
                </a:extLst>
              </p:cNvPr>
              <p:cNvSpPr/>
              <p:nvPr/>
            </p:nvSpPr>
            <p:spPr>
              <a:xfrm>
                <a:off x="3981119" y="2915434"/>
                <a:ext cx="1252499" cy="100408"/>
              </a:xfrm>
              <a:prstGeom prst="rect">
                <a:avLst/>
              </a:prstGeom>
              <a:solidFill>
                <a:srgbClr val="DCC5ED"/>
              </a:solidFill>
              <a:ln w="127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 err="1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Boss_groggy_gauge</a:t>
                </a:r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57CF1C4B-4695-433B-BC63-4B04C4FAAC97}"/>
                  </a:ext>
                </a:extLst>
              </p:cNvPr>
              <p:cNvSpPr/>
              <p:nvPr/>
            </p:nvSpPr>
            <p:spPr>
              <a:xfrm>
                <a:off x="3981496" y="2732686"/>
                <a:ext cx="1251745" cy="73718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name</a:t>
                </a: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9722AAC8-5263-4B14-A44C-DB9B0E906046}"/>
                  </a:ext>
                </a:extLst>
              </p:cNvPr>
              <p:cNvSpPr/>
              <p:nvPr/>
            </p:nvSpPr>
            <p:spPr>
              <a:xfrm>
                <a:off x="3690585" y="2732686"/>
                <a:ext cx="278294" cy="283156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elemental</a:t>
                </a:r>
              </a:p>
            </p:txBody>
          </p:sp>
        </p:grpSp>
        <p:cxnSp>
          <p:nvCxnSpPr>
            <p:cNvPr id="78" name="꺾인 연결선 45">
              <a:extLst>
                <a:ext uri="{FF2B5EF4-FFF2-40B4-BE49-F238E27FC236}">
                  <a16:creationId xmlns:a16="http://schemas.microsoft.com/office/drawing/2014/main" id="{43A284F7-8C3A-4CD3-9C49-5B4A53766D2A}"/>
                </a:ext>
              </a:extLst>
            </p:cNvPr>
            <p:cNvCxnSpPr>
              <a:cxnSpLocks/>
              <a:stCxn id="80" idx="2"/>
              <a:endCxn id="34" idx="3"/>
            </p:cNvCxnSpPr>
            <p:nvPr/>
          </p:nvCxnSpPr>
          <p:spPr>
            <a:xfrm rot="16200000" flipH="1">
              <a:off x="5359692" y="2198110"/>
              <a:ext cx="429523" cy="377555"/>
            </a:xfrm>
            <a:prstGeom prst="bentConnector4">
              <a:avLst>
                <a:gd name="adj1" fmla="val 42282"/>
                <a:gd name="adj2" fmla="val 160547"/>
              </a:avLst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꺾인 연결선 45">
              <a:extLst>
                <a:ext uri="{FF2B5EF4-FFF2-40B4-BE49-F238E27FC236}">
                  <a16:creationId xmlns:a16="http://schemas.microsoft.com/office/drawing/2014/main" id="{9574DBFE-09CC-4EF2-A327-F75DE2FA6FC7}"/>
                </a:ext>
              </a:extLst>
            </p:cNvPr>
            <p:cNvCxnSpPr>
              <a:cxnSpLocks/>
              <a:stCxn id="82" idx="2"/>
              <a:endCxn id="60" idx="3"/>
            </p:cNvCxnSpPr>
            <p:nvPr/>
          </p:nvCxnSpPr>
          <p:spPr>
            <a:xfrm rot="5400000">
              <a:off x="5645262" y="2290097"/>
              <a:ext cx="567824" cy="331885"/>
            </a:xfrm>
            <a:prstGeom prst="bentConnector2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9FC7362-FDC9-42BC-B0DD-A1EA9429E7B5}"/>
              </a:ext>
            </a:extLst>
          </p:cNvPr>
          <p:cNvSpPr/>
          <p:nvPr/>
        </p:nvSpPr>
        <p:spPr>
          <a:xfrm>
            <a:off x="5271266" y="1968401"/>
            <a:ext cx="228820" cy="2037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ADE0A62-57C3-4D71-A9EA-DE0C905DEEAE}"/>
              </a:ext>
            </a:extLst>
          </p:cNvPr>
          <p:cNvSpPr/>
          <p:nvPr/>
        </p:nvSpPr>
        <p:spPr>
          <a:xfrm>
            <a:off x="5736554" y="196840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4E3007D-F2E9-41CA-B041-127FFB6EC65F}"/>
              </a:ext>
            </a:extLst>
          </p:cNvPr>
          <p:cNvSpPr/>
          <p:nvPr/>
        </p:nvSpPr>
        <p:spPr>
          <a:xfrm>
            <a:off x="3536067" y="1134153"/>
            <a:ext cx="778906" cy="203726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707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4" name="Google Shape;564;p47"/>
          <p:cNvGraphicFramePr/>
          <p:nvPr>
            <p:extLst>
              <p:ext uri="{D42A27DB-BD31-4B8C-83A1-F6EECF244321}">
                <p14:modId xmlns:p14="http://schemas.microsoft.com/office/powerpoint/2010/main" val="767165247"/>
              </p:ext>
            </p:extLst>
          </p:nvPr>
        </p:nvGraphicFramePr>
        <p:xfrm>
          <a:off x="6083640" y="1655296"/>
          <a:ext cx="5929375" cy="266280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28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No</a:t>
                      </a:r>
                      <a:endParaRPr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명칭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 err="1">
                          <a:sym typeface="Gill Sans"/>
                        </a:rPr>
                        <a:t>컨</a:t>
                      </a:r>
                      <a:r>
                        <a:rPr lang="ko-KR" altLang="en-US" sz="1200" u="none" strike="noStrike" cap="none" dirty="0" err="1">
                          <a:sym typeface="Gill Sans"/>
                        </a:rPr>
                        <a:t>퍼</a:t>
                      </a:r>
                      <a:r>
                        <a:rPr lang="ko-KR" sz="1200" u="none" strike="noStrike" cap="none" dirty="0" err="1">
                          <a:sym typeface="Gill Sans"/>
                        </a:rPr>
                        <a:t>넌트</a:t>
                      </a:r>
                      <a:r>
                        <a:rPr lang="ko-KR" sz="1200" u="none" strike="noStrike" cap="none" dirty="0">
                          <a:sym typeface="Gill Sans"/>
                        </a:rPr>
                        <a:t> 타입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Gill Sans"/>
                        </a:rPr>
                        <a:t>설명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기능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정보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이름과 속성을 아이콘으로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체력 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체력을 현재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HP/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최대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표기함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2059481153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그로기 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그로기 게이지는 숫자로 표기 하지 않고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UI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를 통해 대략적인 수준만 알 수 있게 한다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326048959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체력 게이지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행동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모션에 시선이 주로 머무름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HP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바를 하나 더 추가해 대략적인 확인이 용이 하게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629895384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방어 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 뒤쪽 남는 공간에 배치하며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능력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회피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방어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에 맞춰 버튼 배치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316729585"/>
                  </a:ext>
                </a:extLst>
              </a:tr>
            </a:tbl>
          </a:graphicData>
        </a:graphic>
      </p:graphicFrame>
      <p:sp>
        <p:nvSpPr>
          <p:cNvPr id="565" name="Google Shape;565;p47"/>
          <p:cNvSpPr txBox="1"/>
          <p:nvPr/>
        </p:nvSpPr>
        <p:spPr>
          <a:xfrm>
            <a:off x="453592" y="993056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전투 구간 플레이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AE58F3-37A6-4F41-A737-05425896E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592" y="2349571"/>
            <a:ext cx="5335870" cy="3049450"/>
          </a:xfrm>
          <a:prstGeom prst="rect">
            <a:avLst/>
          </a:prstGeom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1AA130DF-8FE9-4A41-A2A4-2613559D88D2}"/>
              </a:ext>
            </a:extLst>
          </p:cNvPr>
          <p:cNvSpPr/>
          <p:nvPr/>
        </p:nvSpPr>
        <p:spPr>
          <a:xfrm>
            <a:off x="2496912" y="2068682"/>
            <a:ext cx="533176" cy="265471"/>
          </a:xfrm>
          <a:prstGeom prst="wedgeRoundRectCallout">
            <a:avLst>
              <a:gd name="adj1" fmla="val -15888"/>
              <a:gd name="adj2" fmla="val 11703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1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24834804-9D2F-4850-8312-74EA7ACE712C}"/>
              </a:ext>
            </a:extLst>
          </p:cNvPr>
          <p:cNvSpPr/>
          <p:nvPr/>
        </p:nvSpPr>
        <p:spPr>
          <a:xfrm>
            <a:off x="4112661" y="2209127"/>
            <a:ext cx="533176" cy="265471"/>
          </a:xfrm>
          <a:prstGeom prst="wedgeRoundRectCallout">
            <a:avLst>
              <a:gd name="adj1" fmla="val -23264"/>
              <a:gd name="adj2" fmla="val 12444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2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DAA52466-F4E0-4782-B988-3B57BE8EF942}"/>
              </a:ext>
            </a:extLst>
          </p:cNvPr>
          <p:cNvSpPr/>
          <p:nvPr/>
        </p:nvSpPr>
        <p:spPr>
          <a:xfrm>
            <a:off x="4461706" y="2685992"/>
            <a:ext cx="533176" cy="265471"/>
          </a:xfrm>
          <a:prstGeom prst="wedgeRoundRectCallout">
            <a:avLst>
              <a:gd name="adj1" fmla="val -93340"/>
              <a:gd name="adj2" fmla="val -1629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3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7A0BBEA6-797A-40AE-825D-2D3C887559C0}"/>
              </a:ext>
            </a:extLst>
          </p:cNvPr>
          <p:cNvSpPr/>
          <p:nvPr/>
        </p:nvSpPr>
        <p:spPr>
          <a:xfrm>
            <a:off x="4994977" y="3777035"/>
            <a:ext cx="533176" cy="265471"/>
          </a:xfrm>
          <a:prstGeom prst="wedgeRoundRectCallout">
            <a:avLst>
              <a:gd name="adj1" fmla="val -85964"/>
              <a:gd name="adj2" fmla="val 4666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4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graphicFrame>
        <p:nvGraphicFramePr>
          <p:cNvPr id="10" name="Google Shape;564;p47">
            <a:extLst>
              <a:ext uri="{FF2B5EF4-FFF2-40B4-BE49-F238E27FC236}">
                <a16:creationId xmlns:a16="http://schemas.microsoft.com/office/drawing/2014/main" id="{1D9B6EDD-690E-4A40-B010-9D5C26B164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23561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1_2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러닝 구간이 끝난 뒤 출력 되는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러닝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에서 바뀐 부분만 설명함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전투 플레이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원통형 10">
            <a:extLst>
              <a:ext uri="{FF2B5EF4-FFF2-40B4-BE49-F238E27FC236}">
                <a16:creationId xmlns:a16="http://schemas.microsoft.com/office/drawing/2014/main" id="{BFB306E5-10F5-4BE9-A7D8-0BEF2F68640E}"/>
              </a:ext>
            </a:extLst>
          </p:cNvPr>
          <p:cNvSpPr/>
          <p:nvPr/>
        </p:nvSpPr>
        <p:spPr>
          <a:xfrm>
            <a:off x="452284" y="4755120"/>
            <a:ext cx="1216496" cy="502448"/>
          </a:xfrm>
          <a:prstGeom prst="can">
            <a:avLst>
              <a:gd name="adj" fmla="val 50000"/>
            </a:avLst>
          </a:prstGeom>
          <a:solidFill>
            <a:srgbClr val="D9D9D9">
              <a:alpha val="50000"/>
            </a:srgbClr>
          </a:solidFill>
          <a:ln w="19050">
            <a:solidFill>
              <a:schemeClr val="bg2">
                <a:alpha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blocked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40FB0C-C0C3-4333-A484-7BE0D3A515C2}"/>
              </a:ext>
            </a:extLst>
          </p:cNvPr>
          <p:cNvSpPr/>
          <p:nvPr/>
        </p:nvSpPr>
        <p:spPr>
          <a:xfrm>
            <a:off x="328335" y="3874296"/>
            <a:ext cx="1698585" cy="16651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A3A6790A-5CA4-4680-8C93-2915E6716214}"/>
              </a:ext>
            </a:extLst>
          </p:cNvPr>
          <p:cNvSpPr/>
          <p:nvPr/>
        </p:nvSpPr>
        <p:spPr>
          <a:xfrm>
            <a:off x="2154236" y="3457024"/>
            <a:ext cx="533176" cy="265471"/>
          </a:xfrm>
          <a:prstGeom prst="wedgeRoundRectCallout">
            <a:avLst>
              <a:gd name="adj1" fmla="val -68814"/>
              <a:gd name="adj2" fmla="val 5814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5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50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8C552-1100-49DA-A815-2723907AFD4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1488" y="5290724"/>
            <a:ext cx="11720512" cy="996339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기획 중인 게임의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기획 하여 협업에 적합한 문서로 남기기 위해 작성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 게임의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구성을 분석하여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기획의도를 반영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실제작에 필요한 설명을 잘하자 하자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파이팅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8B7C527-32AD-414D-98DC-540A6551D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903730"/>
              </p:ext>
            </p:extLst>
          </p:nvPr>
        </p:nvGraphicFramePr>
        <p:xfrm>
          <a:off x="474977" y="1146074"/>
          <a:ext cx="11242047" cy="477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35">
                  <a:extLst>
                    <a:ext uri="{9D8B030D-6E8A-4147-A177-3AD203B41FA5}">
                      <a16:colId xmlns:a16="http://schemas.microsoft.com/office/drawing/2014/main" val="1679149626"/>
                    </a:ext>
                  </a:extLst>
                </a:gridCol>
                <a:gridCol w="1412271">
                  <a:extLst>
                    <a:ext uri="{9D8B030D-6E8A-4147-A177-3AD203B41FA5}">
                      <a16:colId xmlns:a16="http://schemas.microsoft.com/office/drawing/2014/main" val="3174994840"/>
                    </a:ext>
                  </a:extLst>
                </a:gridCol>
                <a:gridCol w="1038235">
                  <a:extLst>
                    <a:ext uri="{9D8B030D-6E8A-4147-A177-3AD203B41FA5}">
                      <a16:colId xmlns:a16="http://schemas.microsoft.com/office/drawing/2014/main" val="1951166399"/>
                    </a:ext>
                  </a:extLst>
                </a:gridCol>
                <a:gridCol w="1303829">
                  <a:extLst>
                    <a:ext uri="{9D8B030D-6E8A-4147-A177-3AD203B41FA5}">
                      <a16:colId xmlns:a16="http://schemas.microsoft.com/office/drawing/2014/main" val="1534825439"/>
                    </a:ext>
                  </a:extLst>
                </a:gridCol>
                <a:gridCol w="1070134">
                  <a:extLst>
                    <a:ext uri="{9D8B030D-6E8A-4147-A177-3AD203B41FA5}">
                      <a16:colId xmlns:a16="http://schemas.microsoft.com/office/drawing/2014/main" val="3054885128"/>
                    </a:ext>
                  </a:extLst>
                </a:gridCol>
                <a:gridCol w="1831201">
                  <a:extLst>
                    <a:ext uri="{9D8B030D-6E8A-4147-A177-3AD203B41FA5}">
                      <a16:colId xmlns:a16="http://schemas.microsoft.com/office/drawing/2014/main" val="3642332726"/>
                    </a:ext>
                  </a:extLst>
                </a:gridCol>
                <a:gridCol w="1038235">
                  <a:extLst>
                    <a:ext uri="{9D8B030D-6E8A-4147-A177-3AD203B41FA5}">
                      <a16:colId xmlns:a16="http://schemas.microsoft.com/office/drawing/2014/main" val="4119974490"/>
                    </a:ext>
                  </a:extLst>
                </a:gridCol>
                <a:gridCol w="2509907">
                  <a:extLst>
                    <a:ext uri="{9D8B030D-6E8A-4147-A177-3AD203B41FA5}">
                      <a16:colId xmlns:a16="http://schemas.microsoft.com/office/drawing/2014/main" val="610765663"/>
                    </a:ext>
                  </a:extLst>
                </a:gridCol>
              </a:tblGrid>
              <a:tr h="4771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 액션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그래픽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스킬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조작과 액션에 집중 하는 러닝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065539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CFE00369-7ECD-4BE1-9C5F-59C59152F3C7}"/>
              </a:ext>
            </a:extLst>
          </p:cNvPr>
          <p:cNvGrpSpPr>
            <a:grpSpLocks noChangeAspect="1"/>
          </p:cNvGrpSpPr>
          <p:nvPr/>
        </p:nvGrpSpPr>
        <p:grpSpPr>
          <a:xfrm>
            <a:off x="467360" y="1580767"/>
            <a:ext cx="3967669" cy="2650058"/>
            <a:chOff x="217169" y="2702596"/>
            <a:chExt cx="4104774" cy="27416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416F7EE-ACAB-4DD2-84CF-264196F9D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20" y="2753463"/>
              <a:ext cx="4082884" cy="2280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26F9DBA-2427-4B07-975E-9F00C8992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8" y="2702596"/>
              <a:ext cx="4099405" cy="2331155"/>
            </a:xfrm>
            <a:prstGeom prst="rect">
              <a:avLst/>
            </a:prstGeom>
          </p:spPr>
        </p:pic>
        <p:sp>
          <p:nvSpPr>
            <p:cNvPr id="8" name="내용 개체 틀 4">
              <a:extLst>
                <a:ext uri="{FF2B5EF4-FFF2-40B4-BE49-F238E27FC236}">
                  <a16:creationId xmlns:a16="http://schemas.microsoft.com/office/drawing/2014/main" id="{B95E12D6-F547-4ABF-8CD7-D28EC0BA0EC6}"/>
                </a:ext>
              </a:extLst>
            </p:cNvPr>
            <p:cNvSpPr txBox="1">
              <a:spLocks/>
            </p:cNvSpPr>
            <p:nvPr/>
          </p:nvSpPr>
          <p:spPr>
            <a:xfrm>
              <a:off x="217169" y="5033768"/>
              <a:ext cx="4088335" cy="41046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dirty="0">
                  <a:latin typeface="맑은 고딕" panose="020B0503020000020004" pitchFamily="50" charset="-127"/>
                </a:rPr>
                <a:t>몬스터와 장애물을 피하는 러닝 구간</a:t>
              </a:r>
              <a:endParaRPr lang="en-US" altLang="ko-KR"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FBC506-FA4F-4BA5-90B6-3C99F6590033}"/>
              </a:ext>
            </a:extLst>
          </p:cNvPr>
          <p:cNvGrpSpPr>
            <a:grpSpLocks noChangeAspect="1"/>
          </p:cNvGrpSpPr>
          <p:nvPr/>
        </p:nvGrpSpPr>
        <p:grpSpPr>
          <a:xfrm>
            <a:off x="4601060" y="1601087"/>
            <a:ext cx="4026103" cy="2625407"/>
            <a:chOff x="4461939" y="2720016"/>
            <a:chExt cx="4165226" cy="271612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8BEEC63-6E63-4D0B-9AAB-E5035DA05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1939" y="2753082"/>
              <a:ext cx="4165226" cy="226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CDFC0F5-8BA6-4EC6-839B-8AADCD8DB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1939" y="2720016"/>
              <a:ext cx="4165226" cy="2311661"/>
            </a:xfrm>
            <a:prstGeom prst="rect">
              <a:avLst/>
            </a:prstGeom>
          </p:spPr>
        </p:pic>
        <p:sp>
          <p:nvSpPr>
            <p:cNvPr id="12" name="내용 개체 틀 4">
              <a:extLst>
                <a:ext uri="{FF2B5EF4-FFF2-40B4-BE49-F238E27FC236}">
                  <a16:creationId xmlns:a16="http://schemas.microsoft.com/office/drawing/2014/main" id="{EF5F98EC-3C98-4A6C-84D5-05630C070BFE}"/>
                </a:ext>
              </a:extLst>
            </p:cNvPr>
            <p:cNvSpPr txBox="1">
              <a:spLocks/>
            </p:cNvSpPr>
            <p:nvPr/>
          </p:nvSpPr>
          <p:spPr>
            <a:xfrm>
              <a:off x="4461939" y="5023795"/>
              <a:ext cx="4158186" cy="41235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dirty="0">
                  <a:latin typeface="맑은 고딕" panose="020B0503020000020004" pitchFamily="50" charset="-127"/>
                </a:rPr>
                <a:t>보스와 전투하는 전투 구간으로 스테이지 구성</a:t>
              </a:r>
              <a:r>
                <a:rPr lang="en-US" altLang="ko-KR" dirty="0">
                  <a:latin typeface="맑은 고딕" panose="020B0503020000020004" pitchFamily="50" charset="-127"/>
                </a:rPr>
                <a:t>.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12831D4-690C-469E-9ED8-D16590C98F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532" l="8029" r="88321">
                        <a14:foregroundMark x1="34307" y1="13873" x2="34307" y2="13873"/>
                        <a14:foregroundMark x1="33577" y1="15029" x2="33577" y2="15029"/>
                        <a14:foregroundMark x1="33577" y1="13873" x2="33577" y2="13873"/>
                        <a14:backgroundMark x1="32847" y1="13295" x2="32847" y2="13295"/>
                        <a14:backgroundMark x1="37226" y1="4624" x2="37226" y2="4624"/>
                        <a14:backgroundMark x1="39416" y1="2312" x2="39416" y2="2312"/>
                        <a14:backgroundMark x1="46715" y1="5780" x2="46715" y2="5780"/>
                        <a14:backgroundMark x1="50365" y1="7514" x2="50365" y2="7514"/>
                        <a14:backgroundMark x1="56934" y1="5202" x2="56934" y2="5202"/>
                        <a14:backgroundMark x1="63504" y1="11561" x2="63504" y2="11561"/>
                        <a14:backgroundMark x1="67883" y1="22543" x2="67883" y2="23121"/>
                        <a14:backgroundMark x1="26277" y1="21965" x2="26277" y2="21965"/>
                        <a14:backgroundMark x1="24818" y1="27168" x2="24818" y2="27168"/>
                        <a14:backgroundMark x1="41606" y1="28324" x2="41606" y2="28324"/>
                        <a14:backgroundMark x1="30657" y1="35838" x2="30657" y2="35838"/>
                        <a14:backgroundMark x1="30657" y1="38150" x2="30657" y2="38150"/>
                        <a14:backgroundMark x1="18248" y1="46243" x2="18248" y2="46243"/>
                        <a14:backgroundMark x1="14599" y1="52601" x2="14599" y2="52601"/>
                        <a14:backgroundMark x1="20438" y1="62428" x2="20438" y2="62428"/>
                        <a14:backgroundMark x1="70803" y1="39306" x2="70803" y2="39306"/>
                        <a14:backgroundMark x1="66423" y1="29480" x2="66423" y2="29480"/>
                        <a14:backgroundMark x1="62774" y1="35260" x2="62774" y2="35260"/>
                        <a14:backgroundMark x1="73723" y1="46243" x2="73723" y2="46243"/>
                        <a14:backgroundMark x1="73723" y1="53179" x2="73723" y2="53179"/>
                        <a14:backgroundMark x1="72263" y1="60694" x2="71533" y2="62428"/>
                        <a14:backgroundMark x1="63504" y1="74566" x2="63504" y2="74566"/>
                        <a14:backgroundMark x1="65693" y1="88439" x2="65693" y2="88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6" r="26007"/>
          <a:stretch/>
        </p:blipFill>
        <p:spPr>
          <a:xfrm>
            <a:off x="10564627" y="2205829"/>
            <a:ext cx="905773" cy="18961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B65ED7-979A-4005-B8AF-ACB922807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40" y="2277510"/>
            <a:ext cx="1076510" cy="1719941"/>
          </a:xfrm>
          <a:prstGeom prst="rect">
            <a:avLst/>
          </a:prstGeom>
        </p:spPr>
      </p:pic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8D1C0810-C7B5-469C-A3F7-00423BCC3CA9}"/>
              </a:ext>
            </a:extLst>
          </p:cNvPr>
          <p:cNvSpPr txBox="1">
            <a:spLocks/>
          </p:cNvSpPr>
          <p:nvPr/>
        </p:nvSpPr>
        <p:spPr>
          <a:xfrm>
            <a:off x="8774338" y="4303508"/>
            <a:ext cx="2957920" cy="97372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>
                <a:latin typeface="맑은 고딕" panose="020B0503020000020004" pitchFamily="50" charset="-127"/>
              </a:rPr>
              <a:t>다양한 외형</a:t>
            </a:r>
            <a:r>
              <a:rPr lang="en-US" altLang="ko-KR" sz="1200" dirty="0">
                <a:latin typeface="맑은 고딕" panose="020B0503020000020004" pitchFamily="50" charset="-127"/>
              </a:rPr>
              <a:t>,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능력치</a:t>
            </a:r>
            <a:r>
              <a:rPr lang="en-US" altLang="ko-KR" sz="1200" dirty="0">
                <a:latin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</a:rPr>
              <a:t> 스킬을 가진 캐릭터를 수집 하고 성장 시키는 재미를 통해 게임의 지속력 확보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E579E670-4010-41DE-9011-2A42DDF938D8}"/>
              </a:ext>
            </a:extLst>
          </p:cNvPr>
          <p:cNvSpPr txBox="1">
            <a:spLocks/>
          </p:cNvSpPr>
          <p:nvPr/>
        </p:nvSpPr>
        <p:spPr>
          <a:xfrm>
            <a:off x="474977" y="4230826"/>
            <a:ext cx="8145051" cy="104640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스테이지를 두 구간으로 구분 하여 러닝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전투의 각각의 경험에 집중 할 수 있게 기획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>
                <a:latin typeface="맑은 고딕" panose="020B0503020000020004" pitchFamily="50" charset="-127"/>
              </a:rPr>
              <a:t>러닝</a:t>
            </a:r>
            <a:r>
              <a:rPr lang="en-US" altLang="ko-KR" sz="1200" dirty="0"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</a:rPr>
              <a:t>점프와 공격</a:t>
            </a:r>
            <a:r>
              <a:rPr lang="en-US" altLang="ko-KR" sz="1200" dirty="0"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</a:rPr>
              <a:t>단순한 조작으로 전투 구간에 도움이 되는 아이템을 획득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>
                <a:latin typeface="맑은 고딕" panose="020B0503020000020004" pitchFamily="50" charset="-127"/>
              </a:rPr>
              <a:t>전투</a:t>
            </a:r>
            <a:r>
              <a:rPr lang="en-US" altLang="ko-KR" sz="1200" dirty="0"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</a:rPr>
              <a:t>보스와 </a:t>
            </a:r>
            <a:r>
              <a:rPr lang="en-US" altLang="ko-KR" sz="1200" dirty="0">
                <a:latin typeface="맑은 고딕" panose="020B0503020000020004" pitchFamily="50" charset="-127"/>
              </a:rPr>
              <a:t>1:1. </a:t>
            </a:r>
            <a:r>
              <a:rPr lang="ko-KR" altLang="en-US" sz="1200" dirty="0">
                <a:latin typeface="맑은 고딕" panose="020B0503020000020004" pitchFamily="50" charset="-127"/>
              </a:rPr>
              <a:t>기존 </a:t>
            </a:r>
            <a:r>
              <a:rPr lang="en-US" altLang="ko-KR" sz="1200" dirty="0">
                <a:latin typeface="맑은 고딕" panose="020B0503020000020004" pitchFamily="50" charset="-127"/>
              </a:rPr>
              <a:t>RPG</a:t>
            </a:r>
            <a:r>
              <a:rPr lang="ko-KR" altLang="en-US" sz="1200" dirty="0">
                <a:latin typeface="맑은 고딕" panose="020B0503020000020004" pitchFamily="50" charset="-127"/>
              </a:rPr>
              <a:t>에서 보스의 행동 관찰하고 대응 하는 경험을 방어와 공격 두 가지 조작으로 전달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86A6E18A-7051-4171-B7D2-A9A845896C00}"/>
              </a:ext>
            </a:extLst>
          </p:cNvPr>
          <p:cNvSpPr txBox="1">
            <a:spLocks/>
          </p:cNvSpPr>
          <p:nvPr/>
        </p:nvSpPr>
        <p:spPr>
          <a:xfrm>
            <a:off x="467361" y="1138085"/>
            <a:ext cx="11257280" cy="413914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</a:endParaRPr>
          </a:p>
        </p:txBody>
      </p: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0E8CE86D-7FF2-4DD2-935F-585E09A869E5}"/>
              </a:ext>
            </a:extLst>
          </p:cNvPr>
          <p:cNvSpPr txBox="1">
            <a:spLocks/>
          </p:cNvSpPr>
          <p:nvPr/>
        </p:nvSpPr>
        <p:spPr>
          <a:xfrm>
            <a:off x="8774338" y="1615249"/>
            <a:ext cx="2942686" cy="268825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</a:endParaRPr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711167AF-A015-49C7-8C63-B6FE46ADBC23}"/>
              </a:ext>
            </a:extLst>
          </p:cNvPr>
          <p:cNvSpPr txBox="1">
            <a:spLocks/>
          </p:cNvSpPr>
          <p:nvPr/>
        </p:nvSpPr>
        <p:spPr>
          <a:xfrm>
            <a:off x="467360" y="1615248"/>
            <a:ext cx="8152667" cy="261639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35F9CA44-E314-4B20-BB28-F8E635A87FE2}"/>
              </a:ext>
            </a:extLst>
          </p:cNvPr>
          <p:cNvSpPr txBox="1">
            <a:spLocks/>
          </p:cNvSpPr>
          <p:nvPr/>
        </p:nvSpPr>
        <p:spPr>
          <a:xfrm>
            <a:off x="467360" y="414503"/>
            <a:ext cx="8826500" cy="509588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작성 의도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219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Google Shape;564;p47">
            <a:extLst>
              <a:ext uri="{FF2B5EF4-FFF2-40B4-BE49-F238E27FC236}">
                <a16:creationId xmlns:a16="http://schemas.microsoft.com/office/drawing/2014/main" id="{FBD92EB8-72B6-441F-BFE1-CA817924A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7062136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1_3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앱 실행 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로그인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로딩 등의 화면을 제외 하고 가장 먼저 보는 로비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중앙에 유저가 선택한 대표 캐릭터가 노출 되어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lobby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5C415DB0-06E1-4554-ACDF-A46E4092E61B}"/>
              </a:ext>
            </a:extLst>
          </p:cNvPr>
          <p:cNvSpPr/>
          <p:nvPr/>
        </p:nvSpPr>
        <p:spPr>
          <a:xfrm>
            <a:off x="1004070" y="2528645"/>
            <a:ext cx="5777220" cy="32408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화면 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1BD4D2C-9273-46DC-A924-41EF9271BCC9}"/>
              </a:ext>
            </a:extLst>
          </p:cNvPr>
          <p:cNvSpPr/>
          <p:nvPr/>
        </p:nvSpPr>
        <p:spPr>
          <a:xfrm>
            <a:off x="2478242" y="2945680"/>
            <a:ext cx="1993541" cy="292716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Stage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name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C87CCC8-BFC0-488A-90A4-B262C5078D8C}"/>
              </a:ext>
            </a:extLst>
          </p:cNvPr>
          <p:cNvSpPr/>
          <p:nvPr/>
        </p:nvSpPr>
        <p:spPr>
          <a:xfrm>
            <a:off x="1196486" y="3328397"/>
            <a:ext cx="3264364" cy="467071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star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8D5939-65F2-44A8-A9AC-4CD1AE1C8E66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32" name="모서리가 둥근 직사각형 20">
            <a:extLst>
              <a:ext uri="{FF2B5EF4-FFF2-40B4-BE49-F238E27FC236}">
                <a16:creationId xmlns:a16="http://schemas.microsoft.com/office/drawing/2014/main" id="{6B3301A9-B586-43AB-82A6-869C03DCCFED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5D8F7AA-F805-4571-B19D-2C476F6608C2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EA1043B-D0B3-49F9-9064-3A23AB1A6925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43" name="모서리가 둥근 직사각형 23">
            <a:extLst>
              <a:ext uri="{FF2B5EF4-FFF2-40B4-BE49-F238E27FC236}">
                <a16:creationId xmlns:a16="http://schemas.microsoft.com/office/drawing/2014/main" id="{F8BD85FC-272E-4ED7-9BA1-F15853837132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9D64502-6ECD-49EE-87B4-5299C2DE8765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E44F56-8D15-4BCD-A1FC-059D33FBF7CC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FC6329E-92F6-4A43-AD69-9539E51FE3CB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821B7B-15CB-4502-8459-83DC900ED936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04A235-DF86-41DA-83EB-41C001A42443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338F67-792D-41B3-BD6D-9DD1A1C203E8}"/>
              </a:ext>
            </a:extLst>
          </p:cNvPr>
          <p:cNvSpPr/>
          <p:nvPr/>
        </p:nvSpPr>
        <p:spPr>
          <a:xfrm>
            <a:off x="4130261" y="1442628"/>
            <a:ext cx="1100107" cy="2264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스크롤 박스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52" name="Google Shape;551;p46">
            <a:extLst>
              <a:ext uri="{FF2B5EF4-FFF2-40B4-BE49-F238E27FC236}">
                <a16:creationId xmlns:a16="http://schemas.microsoft.com/office/drawing/2014/main" id="{4129D36F-CC68-4A75-8D65-5224453F30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309107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957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5294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기록 갱신 시 팝업 출력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3" name="아래쪽 화살표 260">
            <a:extLst>
              <a:ext uri="{FF2B5EF4-FFF2-40B4-BE49-F238E27FC236}">
                <a16:creationId xmlns:a16="http://schemas.microsoft.com/office/drawing/2014/main" id="{4B829D22-70F3-42B8-9F4E-56C08ECDC7BF}"/>
              </a:ext>
            </a:extLst>
          </p:cNvPr>
          <p:cNvSpPr/>
          <p:nvPr/>
        </p:nvSpPr>
        <p:spPr>
          <a:xfrm>
            <a:off x="8981190" y="6346146"/>
            <a:ext cx="1026410" cy="41273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E0E956-4FAB-4D21-AA34-801931256E25}"/>
              </a:ext>
            </a:extLst>
          </p:cNvPr>
          <p:cNvGrpSpPr/>
          <p:nvPr/>
        </p:nvGrpSpPr>
        <p:grpSpPr>
          <a:xfrm>
            <a:off x="4554917" y="3899696"/>
            <a:ext cx="2036836" cy="270891"/>
            <a:chOff x="1203430" y="3754088"/>
            <a:chExt cx="2036836" cy="270891"/>
          </a:xfrm>
          <a:solidFill>
            <a:srgbClr val="D9D9D9"/>
          </a:solidFill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1385205-0DE9-4FE6-B4B0-3728CF37BDCC}"/>
                </a:ext>
              </a:extLst>
            </p:cNvPr>
            <p:cNvSpPr/>
            <p:nvPr/>
          </p:nvSpPr>
          <p:spPr>
            <a:xfrm>
              <a:off x="1270811" y="3786792"/>
              <a:ext cx="1969455" cy="205483"/>
            </a:xfrm>
            <a:prstGeom prst="rect">
              <a:avLst/>
            </a:prstGeom>
            <a:grpFill/>
            <a:ln w="127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condition</a:t>
              </a:r>
              <a:endParaRPr lang="en-US" sz="9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DE88C3B-2396-40D8-9B10-2E8EB788330B}"/>
                </a:ext>
              </a:extLst>
            </p:cNvPr>
            <p:cNvSpPr/>
            <p:nvPr/>
          </p:nvSpPr>
          <p:spPr>
            <a:xfrm>
              <a:off x="1203430" y="3754088"/>
              <a:ext cx="370596" cy="270891"/>
            </a:xfrm>
            <a:prstGeom prst="rect">
              <a:avLst/>
            </a:prstGeom>
            <a:grpFill/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27B2E2-CE64-4E59-8220-1F3832EC4969}"/>
              </a:ext>
            </a:extLst>
          </p:cNvPr>
          <p:cNvGrpSpPr/>
          <p:nvPr/>
        </p:nvGrpSpPr>
        <p:grpSpPr>
          <a:xfrm>
            <a:off x="4554917" y="4234700"/>
            <a:ext cx="2036836" cy="270891"/>
            <a:chOff x="1203430" y="4135875"/>
            <a:chExt cx="2036836" cy="270891"/>
          </a:xfrm>
          <a:solidFill>
            <a:srgbClr val="D9D9D9"/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08B25FE-91AE-4ECA-897B-41EE3BE5E352}"/>
                </a:ext>
              </a:extLst>
            </p:cNvPr>
            <p:cNvSpPr/>
            <p:nvPr/>
          </p:nvSpPr>
          <p:spPr>
            <a:xfrm>
              <a:off x="1270811" y="4168579"/>
              <a:ext cx="1969455" cy="205483"/>
            </a:xfrm>
            <a:prstGeom prst="rect">
              <a:avLst/>
            </a:prstGeom>
            <a:grpFill/>
            <a:ln w="127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condition</a:t>
              </a:r>
              <a:endParaRPr lang="en-US" sz="9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C4AD208-1E93-4A41-9803-3E37EFE44216}"/>
                </a:ext>
              </a:extLst>
            </p:cNvPr>
            <p:cNvSpPr/>
            <p:nvPr/>
          </p:nvSpPr>
          <p:spPr>
            <a:xfrm>
              <a:off x="1203430" y="4135875"/>
              <a:ext cx="370596" cy="270891"/>
            </a:xfrm>
            <a:prstGeom prst="rect">
              <a:avLst/>
            </a:prstGeom>
            <a:grpFill/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8D4E219-7576-4BDB-8321-15F942130747}"/>
              </a:ext>
            </a:extLst>
          </p:cNvPr>
          <p:cNvGrpSpPr/>
          <p:nvPr/>
        </p:nvGrpSpPr>
        <p:grpSpPr>
          <a:xfrm>
            <a:off x="4554917" y="4569705"/>
            <a:ext cx="2036836" cy="270891"/>
            <a:chOff x="1203430" y="4517662"/>
            <a:chExt cx="2036836" cy="270891"/>
          </a:xfrm>
          <a:solidFill>
            <a:srgbClr val="D9D9D9"/>
          </a:solidFill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B3E9BFD-8BBF-40B3-A00C-3FBFCA6EBDA5}"/>
                </a:ext>
              </a:extLst>
            </p:cNvPr>
            <p:cNvSpPr/>
            <p:nvPr/>
          </p:nvSpPr>
          <p:spPr>
            <a:xfrm>
              <a:off x="1270811" y="4550366"/>
              <a:ext cx="1969455" cy="205483"/>
            </a:xfrm>
            <a:prstGeom prst="rect">
              <a:avLst/>
            </a:prstGeom>
            <a:grpFill/>
            <a:ln w="127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</a:t>
              </a:r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condition</a:t>
              </a:r>
              <a:endParaRPr lang="en-US" sz="9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5CF98D7-141F-4C86-9289-C0F59E471DA9}"/>
                </a:ext>
              </a:extLst>
            </p:cNvPr>
            <p:cNvSpPr/>
            <p:nvPr/>
          </p:nvSpPr>
          <p:spPr>
            <a:xfrm>
              <a:off x="1203430" y="4517662"/>
              <a:ext cx="370596" cy="270891"/>
            </a:xfrm>
            <a:prstGeom prst="rect">
              <a:avLst/>
            </a:prstGeom>
            <a:grpFill/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563D77E-9DBA-4AF0-BEED-17D3B2034342}"/>
              </a:ext>
            </a:extLst>
          </p:cNvPr>
          <p:cNvSpPr/>
          <p:nvPr/>
        </p:nvSpPr>
        <p:spPr>
          <a:xfrm>
            <a:off x="1185551" y="3899696"/>
            <a:ext cx="3275298" cy="942681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맑은 고딕" panose="020B0503020000020004" pitchFamily="50" charset="-127"/>
              </a:rPr>
              <a:t>획득 보상 아이템 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아이콘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AD2DE8-1F2C-4B8F-B717-68D63600CCFA}"/>
              </a:ext>
            </a:extLst>
          </p:cNvPr>
          <p:cNvSpPr/>
          <p:nvPr/>
        </p:nvSpPr>
        <p:spPr>
          <a:xfrm>
            <a:off x="1689413" y="4887675"/>
            <a:ext cx="1117016" cy="407882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EXP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1F39812-CFD1-4139-B3C2-3525DE0EBD54}"/>
              </a:ext>
            </a:extLst>
          </p:cNvPr>
          <p:cNvSpPr/>
          <p:nvPr/>
        </p:nvSpPr>
        <p:spPr>
          <a:xfrm>
            <a:off x="3354767" y="4884371"/>
            <a:ext cx="1117016" cy="414491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Get gold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3E22FFB-8DA6-4AE9-ACED-1828986D04AE}"/>
              </a:ext>
            </a:extLst>
          </p:cNvPr>
          <p:cNvSpPr/>
          <p:nvPr/>
        </p:nvSpPr>
        <p:spPr>
          <a:xfrm>
            <a:off x="1192682" y="4887050"/>
            <a:ext cx="458936" cy="40913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7DC900D-42DB-4627-9D7C-804333DC99F1}"/>
              </a:ext>
            </a:extLst>
          </p:cNvPr>
          <p:cNvSpPr/>
          <p:nvPr/>
        </p:nvSpPr>
        <p:spPr>
          <a:xfrm>
            <a:off x="2858037" y="4887050"/>
            <a:ext cx="458936" cy="398877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FB444AA-09C2-4BEB-9206-B202E347E38F}"/>
              </a:ext>
            </a:extLst>
          </p:cNvPr>
          <p:cNvSpPr/>
          <p:nvPr/>
        </p:nvSpPr>
        <p:spPr>
          <a:xfrm>
            <a:off x="4554917" y="2944653"/>
            <a:ext cx="2049661" cy="85081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score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489A1E-AFA7-44CD-B371-5F405E87C921}"/>
              </a:ext>
            </a:extLst>
          </p:cNvPr>
          <p:cNvSpPr/>
          <p:nvPr/>
        </p:nvSpPr>
        <p:spPr>
          <a:xfrm>
            <a:off x="1192682" y="2945680"/>
            <a:ext cx="1191493" cy="292716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Content name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DE9D775-90D6-48C0-81A9-BD849D764CA2}"/>
              </a:ext>
            </a:extLst>
          </p:cNvPr>
          <p:cNvSpPr/>
          <p:nvPr/>
        </p:nvSpPr>
        <p:spPr>
          <a:xfrm>
            <a:off x="3734367" y="5375681"/>
            <a:ext cx="1452963" cy="3897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맑은 고딕" panose="020B0503020000020004" pitchFamily="50" charset="-127"/>
              </a:rPr>
              <a:t>Next stage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38FA437-E439-40DF-A4D8-BDFC96D36BA6}"/>
              </a:ext>
            </a:extLst>
          </p:cNvPr>
          <p:cNvSpPr/>
          <p:nvPr/>
        </p:nvSpPr>
        <p:spPr>
          <a:xfrm>
            <a:off x="1004070" y="5371561"/>
            <a:ext cx="1000146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Go to lobby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ADA8499-DA9A-419B-AF65-F05653BE654F}"/>
              </a:ext>
            </a:extLst>
          </p:cNvPr>
          <p:cNvSpPr/>
          <p:nvPr/>
        </p:nvSpPr>
        <p:spPr>
          <a:xfrm>
            <a:off x="5325976" y="5371561"/>
            <a:ext cx="1452963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Go to stage</a:t>
            </a:r>
          </a:p>
        </p:txBody>
      </p:sp>
    </p:spTree>
    <p:extLst>
      <p:ext uri="{BB962C8B-B14F-4D97-AF65-F5344CB8AC3E}">
        <p14:creationId xmlns:p14="http://schemas.microsoft.com/office/powerpoint/2010/main" val="1392571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Google Shape;551;p46">
            <a:extLst>
              <a:ext uri="{FF2B5EF4-FFF2-40B4-BE49-F238E27FC236}">
                <a16:creationId xmlns:a16="http://schemas.microsoft.com/office/drawing/2014/main" id="{445646EB-F581-4436-AFCA-48B007017763}"/>
              </a:ext>
            </a:extLst>
          </p:cNvPr>
          <p:cNvGraphicFramePr/>
          <p:nvPr/>
        </p:nvGraphicFramePr>
        <p:xfrm>
          <a:off x="7406395" y="1009603"/>
          <a:ext cx="4176000" cy="565647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43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2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1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9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1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59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106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5340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4" name="아래쪽 화살표 260"/>
          <p:cNvSpPr/>
          <p:nvPr/>
        </p:nvSpPr>
        <p:spPr>
          <a:xfrm>
            <a:off x="9575148" y="6166009"/>
            <a:ext cx="814096" cy="50006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graphicFrame>
        <p:nvGraphicFramePr>
          <p:cNvPr id="15" name="Google Shape;564;p47">
            <a:extLst>
              <a:ext uri="{FF2B5EF4-FFF2-40B4-BE49-F238E27FC236}">
                <a16:creationId xmlns:a16="http://schemas.microsoft.com/office/drawing/2014/main" id="{FBD92EB8-72B6-441F-BFE1-CA817924A790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1_3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앱 실행 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로그인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로딩 등의 화면을 제외 하고 가장 먼저 보는 로비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중앙에 유저가 선택한 대표 캐릭터가 노출 되어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lobby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5C415DB0-06E1-4554-ACDF-A46E4092E61B}"/>
              </a:ext>
            </a:extLst>
          </p:cNvPr>
          <p:cNvSpPr/>
          <p:nvPr/>
        </p:nvSpPr>
        <p:spPr>
          <a:xfrm>
            <a:off x="1004070" y="2528645"/>
            <a:ext cx="5777220" cy="32408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화면 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1BD4D2C-9273-46DC-A924-41EF9271BCC9}"/>
              </a:ext>
            </a:extLst>
          </p:cNvPr>
          <p:cNvSpPr/>
          <p:nvPr/>
        </p:nvSpPr>
        <p:spPr>
          <a:xfrm>
            <a:off x="1597795" y="2826628"/>
            <a:ext cx="4589770" cy="479278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Stage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name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1385205-0DE9-4FE6-B4B0-3728CF37BDCC}"/>
              </a:ext>
            </a:extLst>
          </p:cNvPr>
          <p:cNvSpPr/>
          <p:nvPr/>
        </p:nvSpPr>
        <p:spPr>
          <a:xfrm>
            <a:off x="2165597" y="4063233"/>
            <a:ext cx="3454166" cy="34119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Stage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condition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69744C3-289E-46FA-8EBA-8368E89E3CB9}"/>
              </a:ext>
            </a:extLst>
          </p:cNvPr>
          <p:cNvSpPr>
            <a:spLocks noChangeAspect="1"/>
          </p:cNvSpPr>
          <p:nvPr/>
        </p:nvSpPr>
        <p:spPr>
          <a:xfrm>
            <a:off x="1921722" y="4124964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08B25FE-91AE-4ECA-897B-41EE3BE5E352}"/>
              </a:ext>
            </a:extLst>
          </p:cNvPr>
          <p:cNvSpPr/>
          <p:nvPr/>
        </p:nvSpPr>
        <p:spPr>
          <a:xfrm>
            <a:off x="2165597" y="4439698"/>
            <a:ext cx="3454166" cy="34119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Stage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condition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B865065-ED1E-47A3-A18D-76A7EEBF739B}"/>
              </a:ext>
            </a:extLst>
          </p:cNvPr>
          <p:cNvSpPr>
            <a:spLocks noChangeAspect="1"/>
          </p:cNvSpPr>
          <p:nvPr/>
        </p:nvSpPr>
        <p:spPr>
          <a:xfrm>
            <a:off x="1921722" y="4501429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B3E9BFD-8BBF-40B3-A00C-3FBFCA6EBDA5}"/>
              </a:ext>
            </a:extLst>
          </p:cNvPr>
          <p:cNvSpPr/>
          <p:nvPr/>
        </p:nvSpPr>
        <p:spPr>
          <a:xfrm>
            <a:off x="2165597" y="4812901"/>
            <a:ext cx="3454166" cy="34119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Stage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condition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2FEE3F0-A330-4140-BB10-F6583E1BBE89}"/>
              </a:ext>
            </a:extLst>
          </p:cNvPr>
          <p:cNvSpPr>
            <a:spLocks noChangeAspect="1"/>
          </p:cNvSpPr>
          <p:nvPr/>
        </p:nvSpPr>
        <p:spPr>
          <a:xfrm>
            <a:off x="1921722" y="4877893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C79DED5-C367-42BD-9FA7-21E4F332DE2E}"/>
              </a:ext>
            </a:extLst>
          </p:cNvPr>
          <p:cNvSpPr/>
          <p:nvPr/>
        </p:nvSpPr>
        <p:spPr>
          <a:xfrm>
            <a:off x="5058423" y="5274828"/>
            <a:ext cx="1546155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end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78CE0EB-3C9C-4883-A33A-BE5EE6E5A8F6}"/>
              </a:ext>
            </a:extLst>
          </p:cNvPr>
          <p:cNvSpPr/>
          <p:nvPr/>
        </p:nvSpPr>
        <p:spPr>
          <a:xfrm>
            <a:off x="1203751" y="5274828"/>
            <a:ext cx="1546155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retry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C87CCC8-BFC0-488A-90A4-B262C5078D8C}"/>
              </a:ext>
            </a:extLst>
          </p:cNvPr>
          <p:cNvSpPr/>
          <p:nvPr/>
        </p:nvSpPr>
        <p:spPr>
          <a:xfrm>
            <a:off x="1976827" y="3437428"/>
            <a:ext cx="3695449" cy="467071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star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E7ED765-55E4-45AE-8428-72B7B942DBFB}"/>
              </a:ext>
            </a:extLst>
          </p:cNvPr>
          <p:cNvSpPr/>
          <p:nvPr/>
        </p:nvSpPr>
        <p:spPr>
          <a:xfrm>
            <a:off x="1382465" y="112472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6D7A366-26C2-4CDE-AEFA-5732D2608845}"/>
              </a:ext>
            </a:extLst>
          </p:cNvPr>
          <p:cNvSpPr/>
          <p:nvPr/>
        </p:nvSpPr>
        <p:spPr>
          <a:xfrm>
            <a:off x="4548028" y="1137987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82" name="모서리가 둥근 직사각형 20">
            <a:extLst>
              <a:ext uri="{FF2B5EF4-FFF2-40B4-BE49-F238E27FC236}">
                <a16:creationId xmlns:a16="http://schemas.microsoft.com/office/drawing/2014/main" id="{59FCAB95-4C97-481E-A91C-147442DB7710}"/>
              </a:ext>
            </a:extLst>
          </p:cNvPr>
          <p:cNvSpPr/>
          <p:nvPr/>
        </p:nvSpPr>
        <p:spPr>
          <a:xfrm>
            <a:off x="6508729" y="1125638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EFF362B-7CEA-4130-9BDF-39855A314F63}"/>
              </a:ext>
            </a:extLst>
          </p:cNvPr>
          <p:cNvSpPr/>
          <p:nvPr/>
        </p:nvSpPr>
        <p:spPr>
          <a:xfrm>
            <a:off x="2434246" y="113798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5A9AE2C-F481-4B7C-992E-DCBF1F3F403F}"/>
              </a:ext>
            </a:extLst>
          </p:cNvPr>
          <p:cNvSpPr/>
          <p:nvPr/>
        </p:nvSpPr>
        <p:spPr>
          <a:xfrm>
            <a:off x="5528847" y="1137689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85" name="모서리가 둥근 직사각형 23">
            <a:extLst>
              <a:ext uri="{FF2B5EF4-FFF2-40B4-BE49-F238E27FC236}">
                <a16:creationId xmlns:a16="http://schemas.microsoft.com/office/drawing/2014/main" id="{D0B060EE-938C-471F-8F87-B7FC41308F4E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8A0EBCB-521A-4A3A-88F7-C64253ECFF35}"/>
              </a:ext>
            </a:extLst>
          </p:cNvPr>
          <p:cNvSpPr/>
          <p:nvPr/>
        </p:nvSpPr>
        <p:spPr>
          <a:xfrm>
            <a:off x="627133" y="1108943"/>
            <a:ext cx="8162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F3805AE-F131-4FAC-9A7B-5D0E69A78717}"/>
              </a:ext>
            </a:extLst>
          </p:cNvPr>
          <p:cNvSpPr/>
          <p:nvPr/>
        </p:nvSpPr>
        <p:spPr>
          <a:xfrm>
            <a:off x="627133" y="1429929"/>
            <a:ext cx="113364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849C930-9C21-4324-A08D-A84168A0CDF9}"/>
              </a:ext>
            </a:extLst>
          </p:cNvPr>
          <p:cNvSpPr/>
          <p:nvPr/>
        </p:nvSpPr>
        <p:spPr>
          <a:xfrm>
            <a:off x="3536067" y="1134153"/>
            <a:ext cx="778906" cy="203726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D130081-6029-46F3-9EAD-17B462E3B5D8}"/>
              </a:ext>
            </a:extLst>
          </p:cNvPr>
          <p:cNvGrpSpPr/>
          <p:nvPr/>
        </p:nvGrpSpPr>
        <p:grpSpPr>
          <a:xfrm>
            <a:off x="0" y="1787549"/>
            <a:ext cx="12191999" cy="5070451"/>
            <a:chOff x="0" y="1787549"/>
            <a:chExt cx="12191999" cy="507045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3D69449-8B6F-4EBD-9995-801D275B0024}"/>
                </a:ext>
              </a:extLst>
            </p:cNvPr>
            <p:cNvGrpSpPr/>
            <p:nvPr/>
          </p:nvGrpSpPr>
          <p:grpSpPr>
            <a:xfrm>
              <a:off x="0" y="2528644"/>
              <a:ext cx="6781290" cy="4329356"/>
              <a:chOff x="0" y="2528644"/>
              <a:chExt cx="6781290" cy="4329356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9F5FA92-6E20-42A1-8037-19A6AB74C394}"/>
                  </a:ext>
                </a:extLst>
              </p:cNvPr>
              <p:cNvSpPr/>
              <p:nvPr/>
            </p:nvSpPr>
            <p:spPr>
              <a:xfrm>
                <a:off x="0" y="2528644"/>
                <a:ext cx="1004070" cy="42277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04D959C-987D-47CF-8E44-68C61BB72576}"/>
                  </a:ext>
                </a:extLst>
              </p:cNvPr>
              <p:cNvSpPr/>
              <p:nvPr/>
            </p:nvSpPr>
            <p:spPr>
              <a:xfrm>
                <a:off x="1" y="5769524"/>
                <a:ext cx="6781289" cy="10884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B2CD699-FBFE-4820-8F9B-F217574E23A1}"/>
                </a:ext>
              </a:extLst>
            </p:cNvPr>
            <p:cNvSpPr/>
            <p:nvPr/>
          </p:nvSpPr>
          <p:spPr>
            <a:xfrm>
              <a:off x="5410710" y="6661134"/>
              <a:ext cx="6781289" cy="1968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6821AC9-989F-46EC-8269-D849648B6BF5}"/>
                </a:ext>
              </a:extLst>
            </p:cNvPr>
            <p:cNvSpPr/>
            <p:nvPr/>
          </p:nvSpPr>
          <p:spPr>
            <a:xfrm>
              <a:off x="6781290" y="1787549"/>
              <a:ext cx="625105" cy="487358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9420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564;p47">
            <a:extLst>
              <a:ext uri="{FF2B5EF4-FFF2-40B4-BE49-F238E27FC236}">
                <a16:creationId xmlns:a16="http://schemas.microsoft.com/office/drawing/2014/main" id="{1515B033-8429-4C91-8D41-A6C4944A69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2536870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앱 실행 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로그인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로딩 등의 화면을 제외 하고 가장 먼저 보는 로비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UI.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중앙에 유저가 선택한 대표 캐릭터가 노출 되어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로비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F5F801-ED24-46B3-9C26-B471F0D38D68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7" name="모서리가 둥근 직사각형 20">
            <a:extLst>
              <a:ext uri="{FF2B5EF4-FFF2-40B4-BE49-F238E27FC236}">
                <a16:creationId xmlns:a16="http://schemas.microsoft.com/office/drawing/2014/main" id="{1B502552-369E-4648-9F50-7B50677404F5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B1EE76-BDCD-4FE0-9C9E-9F498ED5D8B4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233F12-2262-4D87-ABC8-8CEF095839AA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10" name="모서리가 둥근 직사각형 23">
            <a:extLst>
              <a:ext uri="{FF2B5EF4-FFF2-40B4-BE49-F238E27FC236}">
                <a16:creationId xmlns:a16="http://schemas.microsoft.com/office/drawing/2014/main" id="{10D4CC83-9A2C-49B4-8BDC-C6F130668B5E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E6303D-6294-4071-B8EE-2F44CEE8C8AA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C47FA4-D8CA-47F4-8B7C-08B83B4018D5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86F2B2-9CB8-4950-AD16-81AEA8C352DA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F586F4-2412-48A4-8199-AFF512A4439F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C63397-37F3-466D-8F28-A77D8C7C8D2D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EF41D2-8C48-4FE0-974D-7EE95E56D727}"/>
              </a:ext>
            </a:extLst>
          </p:cNvPr>
          <p:cNvSpPr/>
          <p:nvPr/>
        </p:nvSpPr>
        <p:spPr>
          <a:xfrm>
            <a:off x="4130261" y="1442628"/>
            <a:ext cx="1100107" cy="2264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스크롤 박스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17" name="Google Shape;551;p46">
            <a:extLst>
              <a:ext uri="{FF2B5EF4-FFF2-40B4-BE49-F238E27FC236}">
                <a16:creationId xmlns:a16="http://schemas.microsoft.com/office/drawing/2014/main" id="{E3BD53C4-857E-413A-882F-D80AA075C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3699257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957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5294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-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아래쪽 화살표 260">
            <a:extLst>
              <a:ext uri="{FF2B5EF4-FFF2-40B4-BE49-F238E27FC236}">
                <a16:creationId xmlns:a16="http://schemas.microsoft.com/office/drawing/2014/main" id="{999396E6-299F-440C-871E-98AD53D1B424}"/>
              </a:ext>
            </a:extLst>
          </p:cNvPr>
          <p:cNvSpPr/>
          <p:nvPr/>
        </p:nvSpPr>
        <p:spPr>
          <a:xfrm>
            <a:off x="8981190" y="6346146"/>
            <a:ext cx="1026410" cy="41273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2536240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0B70D678-C160-4097-AECF-79929A4ABD66}"/>
              </a:ext>
            </a:extLst>
          </p:cNvPr>
          <p:cNvSpPr/>
          <p:nvPr/>
        </p:nvSpPr>
        <p:spPr>
          <a:xfrm>
            <a:off x="1011825" y="3328724"/>
            <a:ext cx="5769230" cy="2446887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4" name="Google Shape;564;p47">
            <a:extLst>
              <a:ext uri="{FF2B5EF4-FFF2-40B4-BE49-F238E27FC236}">
                <a16:creationId xmlns:a16="http://schemas.microsoft.com/office/drawing/2014/main" id="{5FC880FD-48F4-4229-A637-E03807D57E87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0_2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각 콘텐츠에서 캐릭터 버튼으로 보여지는 페이지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캐릭터를 강화 하거나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선택 할 수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캐릭터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76C0CB13-87F5-4C4A-9B9D-C467CE1267EE}"/>
              </a:ext>
            </a:extLst>
          </p:cNvPr>
          <p:cNvSpPr/>
          <p:nvPr/>
        </p:nvSpPr>
        <p:spPr>
          <a:xfrm>
            <a:off x="1009852" y="2531753"/>
            <a:ext cx="5771208" cy="48165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BC23EBA-5590-4328-A312-73D28DB1C86A}"/>
              </a:ext>
            </a:extLst>
          </p:cNvPr>
          <p:cNvSpPr/>
          <p:nvPr/>
        </p:nvSpPr>
        <p:spPr>
          <a:xfrm>
            <a:off x="432787" y="1896553"/>
            <a:ext cx="1147916" cy="253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페이지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5" name="꺾인 연결선 45">
            <a:extLst>
              <a:ext uri="{FF2B5EF4-FFF2-40B4-BE49-F238E27FC236}">
                <a16:creationId xmlns:a16="http://schemas.microsoft.com/office/drawing/2014/main" id="{62472AAB-556A-4CE8-80B5-50F353CC50AD}"/>
              </a:ext>
            </a:extLst>
          </p:cNvPr>
          <p:cNvCxnSpPr>
            <a:cxnSpLocks/>
            <a:stCxn id="263" idx="0"/>
            <a:endCxn id="154" idx="2"/>
          </p:cNvCxnSpPr>
          <p:nvPr/>
        </p:nvCxnSpPr>
        <p:spPr>
          <a:xfrm rot="16200000" flipV="1">
            <a:off x="990823" y="2165909"/>
            <a:ext cx="381767" cy="34992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모서리가 둥근 직사각형 20">
            <a:extLst>
              <a:ext uri="{FF2B5EF4-FFF2-40B4-BE49-F238E27FC236}">
                <a16:creationId xmlns:a16="http://schemas.microsoft.com/office/drawing/2014/main" id="{E9405247-D671-41A8-8BB6-0BB06A00EB32}"/>
              </a:ext>
            </a:extLst>
          </p:cNvPr>
          <p:cNvSpPr/>
          <p:nvPr/>
        </p:nvSpPr>
        <p:spPr>
          <a:xfrm>
            <a:off x="5634800" y="6151028"/>
            <a:ext cx="818127" cy="37357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캐릭터 별 팝업</a:t>
            </a: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E30A8F0-F254-4654-A157-AF0D61030360}"/>
              </a:ext>
            </a:extLst>
          </p:cNvPr>
          <p:cNvSpPr/>
          <p:nvPr/>
        </p:nvSpPr>
        <p:spPr>
          <a:xfrm>
            <a:off x="1011825" y="3009164"/>
            <a:ext cx="5769230" cy="3189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8B4B9544-E081-4453-969F-3F4A1E049327}"/>
              </a:ext>
            </a:extLst>
          </p:cNvPr>
          <p:cNvSpPr/>
          <p:nvPr/>
        </p:nvSpPr>
        <p:spPr>
          <a:xfrm>
            <a:off x="5671713" y="2602121"/>
            <a:ext cx="693629" cy="2683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532C3EDD-A09D-43FD-9667-BB039C666AFD}"/>
              </a:ext>
            </a:extLst>
          </p:cNvPr>
          <p:cNvSpPr>
            <a:spLocks noChangeAspect="1"/>
          </p:cNvSpPr>
          <p:nvPr/>
        </p:nvSpPr>
        <p:spPr>
          <a:xfrm>
            <a:off x="5567454" y="2602121"/>
            <a:ext cx="231820" cy="2683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F58AF7FE-6676-464C-A598-27514C7FD79F}"/>
              </a:ext>
            </a:extLst>
          </p:cNvPr>
          <p:cNvSpPr/>
          <p:nvPr/>
        </p:nvSpPr>
        <p:spPr>
          <a:xfrm>
            <a:off x="6410657" y="2526710"/>
            <a:ext cx="370398" cy="3735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MANU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27F00400-39DC-4D7E-B59F-3D2DCB998BD8}"/>
              </a:ext>
            </a:extLst>
          </p:cNvPr>
          <p:cNvSpPr/>
          <p:nvPr/>
        </p:nvSpPr>
        <p:spPr>
          <a:xfrm>
            <a:off x="4780959" y="2602121"/>
            <a:ext cx="693629" cy="2683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692F158A-81EC-4A3B-AD56-99ED476644F3}"/>
              </a:ext>
            </a:extLst>
          </p:cNvPr>
          <p:cNvSpPr>
            <a:spLocks noChangeAspect="1"/>
          </p:cNvSpPr>
          <p:nvPr/>
        </p:nvSpPr>
        <p:spPr>
          <a:xfrm>
            <a:off x="4676701" y="2602121"/>
            <a:ext cx="231820" cy="2683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9A06BC4-35B1-412B-95FA-3125EEB382A5}"/>
              </a:ext>
            </a:extLst>
          </p:cNvPr>
          <p:cNvSpPr/>
          <p:nvPr/>
        </p:nvSpPr>
        <p:spPr>
          <a:xfrm>
            <a:off x="3892267" y="2602121"/>
            <a:ext cx="693629" cy="2683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256CFF2F-DB10-4F6A-A9CB-F0E79D99915D}"/>
              </a:ext>
            </a:extLst>
          </p:cNvPr>
          <p:cNvSpPr>
            <a:spLocks noChangeAspect="1"/>
          </p:cNvSpPr>
          <p:nvPr/>
        </p:nvSpPr>
        <p:spPr>
          <a:xfrm>
            <a:off x="3788009" y="2602121"/>
            <a:ext cx="231820" cy="2683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ECFD4C4-D04E-40CD-9B8E-7AFC65FDF2F1}"/>
              </a:ext>
            </a:extLst>
          </p:cNvPr>
          <p:cNvSpPr/>
          <p:nvPr/>
        </p:nvSpPr>
        <p:spPr>
          <a:xfrm>
            <a:off x="1009852" y="2531753"/>
            <a:ext cx="693629" cy="3735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BACK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E1787812-9063-4D07-AFFD-8CEFC58FEB0C}"/>
              </a:ext>
            </a:extLst>
          </p:cNvPr>
          <p:cNvSpPr/>
          <p:nvPr/>
        </p:nvSpPr>
        <p:spPr>
          <a:xfrm>
            <a:off x="1101314" y="3009127"/>
            <a:ext cx="973688" cy="318921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 list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3F16D8EB-E381-4FCC-8374-AFA29BB6B881}"/>
              </a:ext>
            </a:extLst>
          </p:cNvPr>
          <p:cNvSpPr/>
          <p:nvPr/>
        </p:nvSpPr>
        <p:spPr>
          <a:xfrm>
            <a:off x="5693951" y="3380633"/>
            <a:ext cx="1030712" cy="1495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filter</a:t>
            </a: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F291187-6F44-402E-AE90-0B615C5DE3D1}"/>
              </a:ext>
            </a:extLst>
          </p:cNvPr>
          <p:cNvSpPr/>
          <p:nvPr/>
        </p:nvSpPr>
        <p:spPr>
          <a:xfrm>
            <a:off x="2313568" y="3006747"/>
            <a:ext cx="973688" cy="321338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Equipment list</a:t>
            </a:r>
          </a:p>
        </p:txBody>
      </p:sp>
      <p:sp>
        <p:nvSpPr>
          <p:cNvPr id="268" name="이등변 삼각형 267">
            <a:extLst>
              <a:ext uri="{FF2B5EF4-FFF2-40B4-BE49-F238E27FC236}">
                <a16:creationId xmlns:a16="http://schemas.microsoft.com/office/drawing/2014/main" id="{9C577569-3014-456E-9D54-E8B09EB5C70C}"/>
              </a:ext>
            </a:extLst>
          </p:cNvPr>
          <p:cNvSpPr/>
          <p:nvPr/>
        </p:nvSpPr>
        <p:spPr>
          <a:xfrm flipV="1">
            <a:off x="6492765" y="3414200"/>
            <a:ext cx="191006" cy="8686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348171C-833A-4EAB-8B18-4E856FD73191}"/>
              </a:ext>
            </a:extLst>
          </p:cNvPr>
          <p:cNvGrpSpPr>
            <a:grpSpLocks noChangeAspect="1"/>
          </p:cNvGrpSpPr>
          <p:nvPr/>
        </p:nvGrpSpPr>
        <p:grpSpPr>
          <a:xfrm>
            <a:off x="1063214" y="3615005"/>
            <a:ext cx="1361598" cy="926821"/>
            <a:chOff x="1672203" y="3371784"/>
            <a:chExt cx="1446764" cy="98479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D397BCD-5B73-4984-87DF-F48000DD06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2203" y="3371784"/>
              <a:ext cx="1446764" cy="984792"/>
              <a:chOff x="452284" y="5246585"/>
              <a:chExt cx="1924664" cy="1310092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36AF6E92-B586-4C48-8E6E-5F2442B9D9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284" y="5246585"/>
                <a:ext cx="1924664" cy="13100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8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C1D2328-9D3F-4523-A4F4-442E30CFECF3}"/>
                  </a:ext>
                </a:extLst>
              </p:cNvPr>
              <p:cNvSpPr/>
              <p:nvPr/>
            </p:nvSpPr>
            <p:spPr>
              <a:xfrm>
                <a:off x="1298468" y="5315474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altLang="ko-KR" sz="7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LEVEL</a:t>
                </a:r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49592C1F-67AD-4E5B-A791-59561D74620A}"/>
                  </a:ext>
                </a:extLst>
              </p:cNvPr>
              <p:cNvSpPr/>
              <p:nvPr/>
            </p:nvSpPr>
            <p:spPr>
              <a:xfrm>
                <a:off x="1298468" y="5602719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altLang="ko-KR" sz="7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POWER</a:t>
                </a:r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E3605F4A-DD5F-4AC5-A5D5-07D04323C0AA}"/>
                  </a:ext>
                </a:extLst>
              </p:cNvPr>
              <p:cNvSpPr/>
              <p:nvPr/>
            </p:nvSpPr>
            <p:spPr>
              <a:xfrm>
                <a:off x="542181" y="5967630"/>
                <a:ext cx="1744871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altLang="ko-KR" sz="7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NAME</a:t>
                </a:r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784B07B0-2D1B-4F9D-88E8-578BFD21725C}"/>
                  </a:ext>
                </a:extLst>
              </p:cNvPr>
              <p:cNvSpPr/>
              <p:nvPr/>
            </p:nvSpPr>
            <p:spPr>
              <a:xfrm>
                <a:off x="452284" y="5262140"/>
                <a:ext cx="801078" cy="685928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r>
                  <a:rPr lang="en-US" sz="700" dirty="0" err="1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Char_face</a:t>
                </a:r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4228C7E4-4348-4482-92F2-64BC0042C8DC}"/>
                  </a:ext>
                </a:extLst>
              </p:cNvPr>
              <p:cNvSpPr/>
              <p:nvPr/>
            </p:nvSpPr>
            <p:spPr>
              <a:xfrm>
                <a:off x="452284" y="5262140"/>
                <a:ext cx="394847" cy="335541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Class</a:t>
                </a:r>
              </a:p>
            </p:txBody>
          </p:sp>
        </p:grp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E9A5DDDE-0B90-49AF-A9BA-4A9DE736F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9778" y="4148010"/>
              <a:ext cx="1311614" cy="145462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EXP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4726307-AB5F-4D04-9033-B9D30A5B2670}"/>
              </a:ext>
            </a:extLst>
          </p:cNvPr>
          <p:cNvGrpSpPr>
            <a:grpSpLocks noChangeAspect="1"/>
          </p:cNvGrpSpPr>
          <p:nvPr/>
        </p:nvGrpSpPr>
        <p:grpSpPr>
          <a:xfrm>
            <a:off x="2496498" y="3615005"/>
            <a:ext cx="1361598" cy="926821"/>
            <a:chOff x="3234964" y="3371784"/>
            <a:chExt cx="1446764" cy="984792"/>
          </a:xfrm>
        </p:grpSpPr>
        <p:grpSp>
          <p:nvGrpSpPr>
            <p:cNvPr id="298" name="그룹 297">
              <a:extLst>
                <a:ext uri="{FF2B5EF4-FFF2-40B4-BE49-F238E27FC236}">
                  <a16:creationId xmlns:a16="http://schemas.microsoft.com/office/drawing/2014/main" id="{59A91210-4665-4D70-8FAE-8B279054FA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4964" y="3371784"/>
              <a:ext cx="1446764" cy="984792"/>
              <a:chOff x="452284" y="5246585"/>
              <a:chExt cx="1924664" cy="1310092"/>
            </a:xfrm>
          </p:grpSpPr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DA250C51-85AC-4FC2-92C1-326AC3A9D0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284" y="5246585"/>
                <a:ext cx="1924664" cy="13100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8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19FCCB28-11DB-4C26-B047-079C73CBAD24}"/>
                  </a:ext>
                </a:extLst>
              </p:cNvPr>
              <p:cNvSpPr/>
              <p:nvPr/>
            </p:nvSpPr>
            <p:spPr>
              <a:xfrm>
                <a:off x="1298468" y="5315474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6F8098AC-122D-4140-8DF7-3F5995F4495E}"/>
                  </a:ext>
                </a:extLst>
              </p:cNvPr>
              <p:cNvSpPr/>
              <p:nvPr/>
            </p:nvSpPr>
            <p:spPr>
              <a:xfrm>
                <a:off x="1298468" y="5602719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196FE1CE-2A07-4358-A27E-7E07FD9A7DD8}"/>
                  </a:ext>
                </a:extLst>
              </p:cNvPr>
              <p:cNvSpPr/>
              <p:nvPr/>
            </p:nvSpPr>
            <p:spPr>
              <a:xfrm>
                <a:off x="542181" y="5967630"/>
                <a:ext cx="1744871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0E1C2661-5BBE-46A2-B47C-6B7DBC58ABF9}"/>
                  </a:ext>
                </a:extLst>
              </p:cNvPr>
              <p:cNvSpPr/>
              <p:nvPr/>
            </p:nvSpPr>
            <p:spPr>
              <a:xfrm>
                <a:off x="452284" y="5262140"/>
                <a:ext cx="801078" cy="685928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r>
                  <a:rPr lang="en-US" sz="700" dirty="0" err="1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Char_face</a:t>
                </a:r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49C9F9BC-FBA8-46A5-894E-47B54F01AFD0}"/>
                  </a:ext>
                </a:extLst>
              </p:cNvPr>
              <p:cNvSpPr/>
              <p:nvPr/>
            </p:nvSpPr>
            <p:spPr>
              <a:xfrm>
                <a:off x="452284" y="5262140"/>
                <a:ext cx="394847" cy="335541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Class</a:t>
                </a:r>
              </a:p>
            </p:txBody>
          </p:sp>
        </p:grp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4CE8E2AA-EB23-4A0E-8ECE-416D6277B6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02539" y="4148010"/>
              <a:ext cx="1311614" cy="145462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007E3D-5D15-4A05-ACB8-4B314148C70C}"/>
              </a:ext>
            </a:extLst>
          </p:cNvPr>
          <p:cNvGrpSpPr>
            <a:grpSpLocks noChangeAspect="1"/>
          </p:cNvGrpSpPr>
          <p:nvPr/>
        </p:nvGrpSpPr>
        <p:grpSpPr>
          <a:xfrm>
            <a:off x="3929782" y="3615005"/>
            <a:ext cx="1361598" cy="926821"/>
            <a:chOff x="4798761" y="3371784"/>
            <a:chExt cx="1446764" cy="984792"/>
          </a:xfrm>
        </p:grpSpPr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0361EBBB-2A23-4F62-9CDB-0DFA62B2B1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98761" y="3371784"/>
              <a:ext cx="1446764" cy="984792"/>
              <a:chOff x="452284" y="5246585"/>
              <a:chExt cx="1924664" cy="1310092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4ADCFC93-8851-4DCF-BBCB-D8C3E3F876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284" y="5246585"/>
                <a:ext cx="1924664" cy="13100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8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3E55C908-E7B4-4956-9414-21836E4918F6}"/>
                  </a:ext>
                </a:extLst>
              </p:cNvPr>
              <p:cNvSpPr/>
              <p:nvPr/>
            </p:nvSpPr>
            <p:spPr>
              <a:xfrm>
                <a:off x="1298468" y="5315474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DC010C35-E2B4-4E15-AB4C-5581302A3E04}"/>
                  </a:ext>
                </a:extLst>
              </p:cNvPr>
              <p:cNvSpPr/>
              <p:nvPr/>
            </p:nvSpPr>
            <p:spPr>
              <a:xfrm>
                <a:off x="1298468" y="5602719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69E13D38-3398-433D-A2B0-7466E4200DA7}"/>
                  </a:ext>
                </a:extLst>
              </p:cNvPr>
              <p:cNvSpPr/>
              <p:nvPr/>
            </p:nvSpPr>
            <p:spPr>
              <a:xfrm>
                <a:off x="542181" y="5967630"/>
                <a:ext cx="1744871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B8956CF0-B8DC-43D6-9E63-2EB8C9110B3E}"/>
                  </a:ext>
                </a:extLst>
              </p:cNvPr>
              <p:cNvSpPr/>
              <p:nvPr/>
            </p:nvSpPr>
            <p:spPr>
              <a:xfrm>
                <a:off x="452284" y="5262140"/>
                <a:ext cx="801078" cy="685928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r>
                  <a:rPr lang="en-US" sz="700" dirty="0" err="1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Char_face</a:t>
                </a:r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2B9B6094-41B3-497F-83AF-85656584E788}"/>
                  </a:ext>
                </a:extLst>
              </p:cNvPr>
              <p:cNvSpPr/>
              <p:nvPr/>
            </p:nvSpPr>
            <p:spPr>
              <a:xfrm>
                <a:off x="452284" y="5262140"/>
                <a:ext cx="394847" cy="335541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Class</a:t>
                </a:r>
              </a:p>
            </p:txBody>
          </p:sp>
        </p:grp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C4BD7BCB-D125-4216-B4AF-6E78CBFE06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6336" y="4148010"/>
              <a:ext cx="1311614" cy="145462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C6986A-25DC-464C-B879-CCB75A649450}"/>
              </a:ext>
            </a:extLst>
          </p:cNvPr>
          <p:cNvGrpSpPr>
            <a:grpSpLocks noChangeAspect="1"/>
          </p:cNvGrpSpPr>
          <p:nvPr/>
        </p:nvGrpSpPr>
        <p:grpSpPr>
          <a:xfrm>
            <a:off x="5363065" y="3626179"/>
            <a:ext cx="1361598" cy="926821"/>
            <a:chOff x="6362543" y="3371784"/>
            <a:chExt cx="1446764" cy="984792"/>
          </a:xfrm>
        </p:grpSpPr>
        <p:grpSp>
          <p:nvGrpSpPr>
            <p:cNvPr id="314" name="그룹 313">
              <a:extLst>
                <a:ext uri="{FF2B5EF4-FFF2-40B4-BE49-F238E27FC236}">
                  <a16:creationId xmlns:a16="http://schemas.microsoft.com/office/drawing/2014/main" id="{7D5038DA-1478-48CA-8BDE-3AE65F8A9F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62543" y="3371784"/>
              <a:ext cx="1446764" cy="984792"/>
              <a:chOff x="452284" y="5246585"/>
              <a:chExt cx="1924664" cy="1310092"/>
            </a:xfrm>
          </p:grpSpPr>
          <p:sp>
            <p:nvSpPr>
              <p:cNvPr id="315" name="직사각형 314">
                <a:extLst>
                  <a:ext uri="{FF2B5EF4-FFF2-40B4-BE49-F238E27FC236}">
                    <a16:creationId xmlns:a16="http://schemas.microsoft.com/office/drawing/2014/main" id="{7C275F74-BB97-461C-9C31-65F65F6128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284" y="5246585"/>
                <a:ext cx="1924664" cy="13100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8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55C2FBE6-3491-407E-919E-B11FF3EF1D6D}"/>
                  </a:ext>
                </a:extLst>
              </p:cNvPr>
              <p:cNvSpPr/>
              <p:nvPr/>
            </p:nvSpPr>
            <p:spPr>
              <a:xfrm>
                <a:off x="1298468" y="5315474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7813378C-E1F6-4BEF-8442-BC25C11D53FB}"/>
                  </a:ext>
                </a:extLst>
              </p:cNvPr>
              <p:cNvSpPr/>
              <p:nvPr/>
            </p:nvSpPr>
            <p:spPr>
              <a:xfrm>
                <a:off x="1298468" y="5602719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BBA5120D-EF0E-4DB4-BA34-B8D0A71EE64F}"/>
                  </a:ext>
                </a:extLst>
              </p:cNvPr>
              <p:cNvSpPr/>
              <p:nvPr/>
            </p:nvSpPr>
            <p:spPr>
              <a:xfrm>
                <a:off x="542181" y="5967630"/>
                <a:ext cx="1744871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F8165154-4104-4F0D-90EF-31571287D8BA}"/>
                  </a:ext>
                </a:extLst>
              </p:cNvPr>
              <p:cNvSpPr/>
              <p:nvPr/>
            </p:nvSpPr>
            <p:spPr>
              <a:xfrm>
                <a:off x="452284" y="5262140"/>
                <a:ext cx="801078" cy="685928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r>
                  <a:rPr lang="en-US" sz="700" dirty="0" err="1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Char_face</a:t>
                </a:r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CA28FB39-B88F-48A8-B061-1C52D01F0797}"/>
                  </a:ext>
                </a:extLst>
              </p:cNvPr>
              <p:cNvSpPr/>
              <p:nvPr/>
            </p:nvSpPr>
            <p:spPr>
              <a:xfrm>
                <a:off x="452284" y="5262140"/>
                <a:ext cx="394847" cy="335541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Class</a:t>
                </a:r>
              </a:p>
            </p:txBody>
          </p:sp>
        </p:grp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FB8DAFD0-ECE6-443E-9614-3AADD2ED9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0118" y="4148010"/>
              <a:ext cx="1311614" cy="145462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5DC72713-7AF8-40FA-B5CC-6867D931B38B}"/>
              </a:ext>
            </a:extLst>
          </p:cNvPr>
          <p:cNvGrpSpPr>
            <a:grpSpLocks noChangeAspect="1"/>
          </p:cNvGrpSpPr>
          <p:nvPr/>
        </p:nvGrpSpPr>
        <p:grpSpPr>
          <a:xfrm>
            <a:off x="1063214" y="4768766"/>
            <a:ext cx="1361598" cy="926821"/>
            <a:chOff x="1672203" y="3371784"/>
            <a:chExt cx="1446764" cy="984792"/>
          </a:xfrm>
        </p:grpSpPr>
        <p:grpSp>
          <p:nvGrpSpPr>
            <p:cNvPr id="323" name="그룹 322">
              <a:extLst>
                <a:ext uri="{FF2B5EF4-FFF2-40B4-BE49-F238E27FC236}">
                  <a16:creationId xmlns:a16="http://schemas.microsoft.com/office/drawing/2014/main" id="{9A0D7CC2-226D-4FC4-A09E-530E000D18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2203" y="3371784"/>
              <a:ext cx="1446764" cy="984792"/>
              <a:chOff x="452284" y="5246585"/>
              <a:chExt cx="1924664" cy="1310092"/>
            </a:xfrm>
          </p:grpSpPr>
          <p:sp>
            <p:nvSpPr>
              <p:cNvPr id="325" name="직사각형 324">
                <a:extLst>
                  <a:ext uri="{FF2B5EF4-FFF2-40B4-BE49-F238E27FC236}">
                    <a16:creationId xmlns:a16="http://schemas.microsoft.com/office/drawing/2014/main" id="{EEBF3E89-374A-4E53-90EC-42CB71B015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284" y="5246585"/>
                <a:ext cx="1924664" cy="13100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8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61E196BF-6765-4CC5-A28F-27BBF2E5B015}"/>
                  </a:ext>
                </a:extLst>
              </p:cNvPr>
              <p:cNvSpPr/>
              <p:nvPr/>
            </p:nvSpPr>
            <p:spPr>
              <a:xfrm>
                <a:off x="1298468" y="5315474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92E02725-DE89-4FC0-994D-3EA427A75575}"/>
                  </a:ext>
                </a:extLst>
              </p:cNvPr>
              <p:cNvSpPr/>
              <p:nvPr/>
            </p:nvSpPr>
            <p:spPr>
              <a:xfrm>
                <a:off x="1298468" y="5602719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660E6B72-4C8C-4B18-B7D3-15C5D5DF2901}"/>
                  </a:ext>
                </a:extLst>
              </p:cNvPr>
              <p:cNvSpPr/>
              <p:nvPr/>
            </p:nvSpPr>
            <p:spPr>
              <a:xfrm>
                <a:off x="542181" y="5967630"/>
                <a:ext cx="1744871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F072CF36-CCCE-44AD-8C5A-DEA6D0E93159}"/>
                  </a:ext>
                </a:extLst>
              </p:cNvPr>
              <p:cNvSpPr/>
              <p:nvPr/>
            </p:nvSpPr>
            <p:spPr>
              <a:xfrm>
                <a:off x="452284" y="5262140"/>
                <a:ext cx="801078" cy="685928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r>
                  <a:rPr lang="en-US" sz="700" dirty="0" err="1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Char_face</a:t>
                </a:r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30" name="직사각형 329">
                <a:extLst>
                  <a:ext uri="{FF2B5EF4-FFF2-40B4-BE49-F238E27FC236}">
                    <a16:creationId xmlns:a16="http://schemas.microsoft.com/office/drawing/2014/main" id="{22A6AF07-ED04-4D84-BA8D-BA1451DE99A2}"/>
                  </a:ext>
                </a:extLst>
              </p:cNvPr>
              <p:cNvSpPr/>
              <p:nvPr/>
            </p:nvSpPr>
            <p:spPr>
              <a:xfrm>
                <a:off x="452284" y="5262140"/>
                <a:ext cx="394847" cy="335541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Class</a:t>
                </a:r>
              </a:p>
            </p:txBody>
          </p:sp>
        </p:grp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C92D3F-1050-4920-9CCE-6135AECE38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9778" y="4148010"/>
              <a:ext cx="1311614" cy="145462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5591BB17-885E-4969-ABD8-48A32230D03B}"/>
              </a:ext>
            </a:extLst>
          </p:cNvPr>
          <p:cNvGrpSpPr>
            <a:grpSpLocks noChangeAspect="1"/>
          </p:cNvGrpSpPr>
          <p:nvPr/>
        </p:nvGrpSpPr>
        <p:grpSpPr>
          <a:xfrm>
            <a:off x="2496498" y="4768766"/>
            <a:ext cx="1361598" cy="926821"/>
            <a:chOff x="3234964" y="3371784"/>
            <a:chExt cx="1446764" cy="984792"/>
          </a:xfrm>
        </p:grpSpPr>
        <p:grpSp>
          <p:nvGrpSpPr>
            <p:cNvPr id="332" name="그룹 331">
              <a:extLst>
                <a:ext uri="{FF2B5EF4-FFF2-40B4-BE49-F238E27FC236}">
                  <a16:creationId xmlns:a16="http://schemas.microsoft.com/office/drawing/2014/main" id="{709A57DC-E923-4FE3-866C-7997330EBE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4964" y="3371784"/>
              <a:ext cx="1446764" cy="984792"/>
              <a:chOff x="452284" y="5246585"/>
              <a:chExt cx="1924664" cy="1310092"/>
            </a:xfrm>
          </p:grpSpPr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3B9BDB2-603A-448B-A56D-E7613B0A74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284" y="5246585"/>
                <a:ext cx="1924664" cy="13100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8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F407DD00-D2B2-490B-94B9-63FA4456506C}"/>
                  </a:ext>
                </a:extLst>
              </p:cNvPr>
              <p:cNvSpPr/>
              <p:nvPr/>
            </p:nvSpPr>
            <p:spPr>
              <a:xfrm>
                <a:off x="1298468" y="5315474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2593C606-D924-496F-9A0A-3577BED3AB04}"/>
                  </a:ext>
                </a:extLst>
              </p:cNvPr>
              <p:cNvSpPr/>
              <p:nvPr/>
            </p:nvSpPr>
            <p:spPr>
              <a:xfrm>
                <a:off x="1298468" y="5602719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7" name="직사각형 336">
                <a:extLst>
                  <a:ext uri="{FF2B5EF4-FFF2-40B4-BE49-F238E27FC236}">
                    <a16:creationId xmlns:a16="http://schemas.microsoft.com/office/drawing/2014/main" id="{1B62368B-8458-49A2-ACE2-E69578F32F1F}"/>
                  </a:ext>
                </a:extLst>
              </p:cNvPr>
              <p:cNvSpPr/>
              <p:nvPr/>
            </p:nvSpPr>
            <p:spPr>
              <a:xfrm>
                <a:off x="542181" y="5967630"/>
                <a:ext cx="1744871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8" name="직사각형 337">
                <a:extLst>
                  <a:ext uri="{FF2B5EF4-FFF2-40B4-BE49-F238E27FC236}">
                    <a16:creationId xmlns:a16="http://schemas.microsoft.com/office/drawing/2014/main" id="{5A12CA0B-C965-44D7-A25A-79C6C27F1E05}"/>
                  </a:ext>
                </a:extLst>
              </p:cNvPr>
              <p:cNvSpPr/>
              <p:nvPr/>
            </p:nvSpPr>
            <p:spPr>
              <a:xfrm>
                <a:off x="452284" y="5262140"/>
                <a:ext cx="801078" cy="685928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r>
                  <a:rPr lang="en-US" sz="700" dirty="0" err="1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Char_face</a:t>
                </a:r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D76346EF-1299-4A32-9088-95E23A976F3C}"/>
                  </a:ext>
                </a:extLst>
              </p:cNvPr>
              <p:cNvSpPr/>
              <p:nvPr/>
            </p:nvSpPr>
            <p:spPr>
              <a:xfrm>
                <a:off x="452284" y="5262140"/>
                <a:ext cx="394847" cy="335541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Class</a:t>
                </a:r>
              </a:p>
            </p:txBody>
          </p:sp>
        </p:grp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0252D63C-7BAF-49E3-B97A-B55F298FF8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02539" y="4148010"/>
              <a:ext cx="1311614" cy="145462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90864160-F8AB-4E68-BCE4-27A7E2D1A8EB}"/>
              </a:ext>
            </a:extLst>
          </p:cNvPr>
          <p:cNvGrpSpPr>
            <a:grpSpLocks noChangeAspect="1"/>
          </p:cNvGrpSpPr>
          <p:nvPr/>
        </p:nvGrpSpPr>
        <p:grpSpPr>
          <a:xfrm>
            <a:off x="3929782" y="4768766"/>
            <a:ext cx="1361598" cy="926821"/>
            <a:chOff x="4798761" y="3371784"/>
            <a:chExt cx="1446764" cy="984792"/>
          </a:xfrm>
        </p:grpSpPr>
        <p:grpSp>
          <p:nvGrpSpPr>
            <p:cNvPr id="341" name="그룹 340">
              <a:extLst>
                <a:ext uri="{FF2B5EF4-FFF2-40B4-BE49-F238E27FC236}">
                  <a16:creationId xmlns:a16="http://schemas.microsoft.com/office/drawing/2014/main" id="{FF62DC34-F960-454E-89E4-CA7E0A35EA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98761" y="3371784"/>
              <a:ext cx="1446764" cy="984792"/>
              <a:chOff x="452284" y="5246585"/>
              <a:chExt cx="1924664" cy="1310092"/>
            </a:xfrm>
          </p:grpSpPr>
          <p:sp>
            <p:nvSpPr>
              <p:cNvPr id="343" name="직사각형 342">
                <a:extLst>
                  <a:ext uri="{FF2B5EF4-FFF2-40B4-BE49-F238E27FC236}">
                    <a16:creationId xmlns:a16="http://schemas.microsoft.com/office/drawing/2014/main" id="{08A44519-53CC-4311-890F-2420E39D7B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284" y="5246585"/>
                <a:ext cx="1924664" cy="13100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8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44" name="직사각형 343">
                <a:extLst>
                  <a:ext uri="{FF2B5EF4-FFF2-40B4-BE49-F238E27FC236}">
                    <a16:creationId xmlns:a16="http://schemas.microsoft.com/office/drawing/2014/main" id="{AAC40057-338D-441A-94FB-38A17E7A0377}"/>
                  </a:ext>
                </a:extLst>
              </p:cNvPr>
              <p:cNvSpPr/>
              <p:nvPr/>
            </p:nvSpPr>
            <p:spPr>
              <a:xfrm>
                <a:off x="1298468" y="5315474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5" name="직사각형 344">
                <a:extLst>
                  <a:ext uri="{FF2B5EF4-FFF2-40B4-BE49-F238E27FC236}">
                    <a16:creationId xmlns:a16="http://schemas.microsoft.com/office/drawing/2014/main" id="{27F4E1AA-F7D8-4331-9194-EC693198004C}"/>
                  </a:ext>
                </a:extLst>
              </p:cNvPr>
              <p:cNvSpPr/>
              <p:nvPr/>
            </p:nvSpPr>
            <p:spPr>
              <a:xfrm>
                <a:off x="1298468" y="5602719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9C472F77-55AE-4D48-B9E8-9BF8B2218C48}"/>
                  </a:ext>
                </a:extLst>
              </p:cNvPr>
              <p:cNvSpPr/>
              <p:nvPr/>
            </p:nvSpPr>
            <p:spPr>
              <a:xfrm>
                <a:off x="542181" y="5967630"/>
                <a:ext cx="1744871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7" name="직사각형 346">
                <a:extLst>
                  <a:ext uri="{FF2B5EF4-FFF2-40B4-BE49-F238E27FC236}">
                    <a16:creationId xmlns:a16="http://schemas.microsoft.com/office/drawing/2014/main" id="{7615E826-8B5B-4A41-8625-5C6DE4CAC6D2}"/>
                  </a:ext>
                </a:extLst>
              </p:cNvPr>
              <p:cNvSpPr/>
              <p:nvPr/>
            </p:nvSpPr>
            <p:spPr>
              <a:xfrm>
                <a:off x="452284" y="5262140"/>
                <a:ext cx="801078" cy="685928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r>
                  <a:rPr lang="en-US" sz="700" dirty="0" err="1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Char_face</a:t>
                </a:r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48" name="직사각형 347">
                <a:extLst>
                  <a:ext uri="{FF2B5EF4-FFF2-40B4-BE49-F238E27FC236}">
                    <a16:creationId xmlns:a16="http://schemas.microsoft.com/office/drawing/2014/main" id="{F503D882-8BD4-4682-9AD7-104D93632975}"/>
                  </a:ext>
                </a:extLst>
              </p:cNvPr>
              <p:cNvSpPr/>
              <p:nvPr/>
            </p:nvSpPr>
            <p:spPr>
              <a:xfrm>
                <a:off x="452284" y="5262140"/>
                <a:ext cx="394847" cy="335541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Class</a:t>
                </a:r>
              </a:p>
            </p:txBody>
          </p:sp>
        </p:grp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F5C32764-DE72-4A40-A5B3-D5597833FD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6336" y="4148010"/>
              <a:ext cx="1311614" cy="145462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3854F2C-4353-478E-8DAF-C13D5F106E91}"/>
              </a:ext>
            </a:extLst>
          </p:cNvPr>
          <p:cNvGrpSpPr>
            <a:grpSpLocks noChangeAspect="1"/>
          </p:cNvGrpSpPr>
          <p:nvPr/>
        </p:nvGrpSpPr>
        <p:grpSpPr>
          <a:xfrm>
            <a:off x="5363065" y="4779940"/>
            <a:ext cx="1361598" cy="926821"/>
            <a:chOff x="6362543" y="3371784"/>
            <a:chExt cx="1446764" cy="984792"/>
          </a:xfrm>
        </p:grpSpPr>
        <p:grpSp>
          <p:nvGrpSpPr>
            <p:cNvPr id="350" name="그룹 349">
              <a:extLst>
                <a:ext uri="{FF2B5EF4-FFF2-40B4-BE49-F238E27FC236}">
                  <a16:creationId xmlns:a16="http://schemas.microsoft.com/office/drawing/2014/main" id="{45548602-A2EA-4159-8B36-FE9EAB0308E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62543" y="3371784"/>
              <a:ext cx="1446764" cy="984792"/>
              <a:chOff x="452284" y="5246585"/>
              <a:chExt cx="1924664" cy="1310092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998CE9FA-3D80-49B4-97AC-4A0D853C08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284" y="5246585"/>
                <a:ext cx="1924664" cy="13100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8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53" name="직사각형 352">
                <a:extLst>
                  <a:ext uri="{FF2B5EF4-FFF2-40B4-BE49-F238E27FC236}">
                    <a16:creationId xmlns:a16="http://schemas.microsoft.com/office/drawing/2014/main" id="{C0C268A2-3D54-4F97-A321-031149AE7E5C}"/>
                  </a:ext>
                </a:extLst>
              </p:cNvPr>
              <p:cNvSpPr/>
              <p:nvPr/>
            </p:nvSpPr>
            <p:spPr>
              <a:xfrm>
                <a:off x="1298468" y="5315474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4" name="직사각형 353">
                <a:extLst>
                  <a:ext uri="{FF2B5EF4-FFF2-40B4-BE49-F238E27FC236}">
                    <a16:creationId xmlns:a16="http://schemas.microsoft.com/office/drawing/2014/main" id="{D5344314-0D8E-4510-B483-FE881CA53A08}"/>
                  </a:ext>
                </a:extLst>
              </p:cNvPr>
              <p:cNvSpPr/>
              <p:nvPr/>
            </p:nvSpPr>
            <p:spPr>
              <a:xfrm>
                <a:off x="1298468" y="5602719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5" name="직사각형 354">
                <a:extLst>
                  <a:ext uri="{FF2B5EF4-FFF2-40B4-BE49-F238E27FC236}">
                    <a16:creationId xmlns:a16="http://schemas.microsoft.com/office/drawing/2014/main" id="{662F818E-A907-4E43-B6AF-457CE5AE0137}"/>
                  </a:ext>
                </a:extLst>
              </p:cNvPr>
              <p:cNvSpPr/>
              <p:nvPr/>
            </p:nvSpPr>
            <p:spPr>
              <a:xfrm>
                <a:off x="542181" y="5967630"/>
                <a:ext cx="1744871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4F3B6E18-21CB-45B4-90D7-ED354E974F60}"/>
                  </a:ext>
                </a:extLst>
              </p:cNvPr>
              <p:cNvSpPr/>
              <p:nvPr/>
            </p:nvSpPr>
            <p:spPr>
              <a:xfrm>
                <a:off x="452284" y="5262140"/>
                <a:ext cx="801078" cy="685928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r>
                  <a:rPr lang="en-US" sz="700" dirty="0" err="1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Char_face</a:t>
                </a:r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57" name="직사각형 356">
                <a:extLst>
                  <a:ext uri="{FF2B5EF4-FFF2-40B4-BE49-F238E27FC236}">
                    <a16:creationId xmlns:a16="http://schemas.microsoft.com/office/drawing/2014/main" id="{BE8E5591-2CB2-486D-A11F-CCC39CF05113}"/>
                  </a:ext>
                </a:extLst>
              </p:cNvPr>
              <p:cNvSpPr/>
              <p:nvPr/>
            </p:nvSpPr>
            <p:spPr>
              <a:xfrm>
                <a:off x="452284" y="5262140"/>
                <a:ext cx="394847" cy="335541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Class</a:t>
                </a:r>
              </a:p>
            </p:txBody>
          </p:sp>
        </p:grp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F3204810-612D-43B4-9D95-50F15B218B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0118" y="4148010"/>
              <a:ext cx="1311614" cy="145462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cxnSp>
        <p:nvCxnSpPr>
          <p:cNvPr id="358" name="꺾인 연결선 45">
            <a:extLst>
              <a:ext uri="{FF2B5EF4-FFF2-40B4-BE49-F238E27FC236}">
                <a16:creationId xmlns:a16="http://schemas.microsoft.com/office/drawing/2014/main" id="{7B8B59CE-CF40-4F72-B9C1-10A04FB8EE1A}"/>
              </a:ext>
            </a:extLst>
          </p:cNvPr>
          <p:cNvCxnSpPr>
            <a:cxnSpLocks/>
            <a:stCxn id="132" idx="2"/>
            <a:endCxn id="146" idx="0"/>
          </p:cNvCxnSpPr>
          <p:nvPr/>
        </p:nvCxnSpPr>
        <p:spPr>
          <a:xfrm rot="16200000" flipH="1">
            <a:off x="3089337" y="3196501"/>
            <a:ext cx="1609202" cy="429985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꺾인 연결선 45">
            <a:extLst>
              <a:ext uri="{FF2B5EF4-FFF2-40B4-BE49-F238E27FC236}">
                <a16:creationId xmlns:a16="http://schemas.microsoft.com/office/drawing/2014/main" id="{150B9EDA-0AED-4F13-A1B7-DFFD631B591F}"/>
              </a:ext>
            </a:extLst>
          </p:cNvPr>
          <p:cNvCxnSpPr>
            <a:cxnSpLocks/>
            <a:stCxn id="325" idx="2"/>
            <a:endCxn id="146" idx="0"/>
          </p:cNvCxnSpPr>
          <p:nvPr/>
        </p:nvCxnSpPr>
        <p:spPr>
          <a:xfrm rot="16200000" flipH="1">
            <a:off x="3666218" y="3773381"/>
            <a:ext cx="455441" cy="429985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꺾인 연결선 45">
            <a:extLst>
              <a:ext uri="{FF2B5EF4-FFF2-40B4-BE49-F238E27FC236}">
                <a16:creationId xmlns:a16="http://schemas.microsoft.com/office/drawing/2014/main" id="{04578F3C-69DA-4E2D-AFD4-62D3385C1FC2}"/>
              </a:ext>
            </a:extLst>
          </p:cNvPr>
          <p:cNvCxnSpPr>
            <a:cxnSpLocks/>
            <a:stCxn id="334" idx="2"/>
            <a:endCxn id="146" idx="0"/>
          </p:cNvCxnSpPr>
          <p:nvPr/>
        </p:nvCxnSpPr>
        <p:spPr>
          <a:xfrm rot="16200000" flipH="1">
            <a:off x="4382860" y="4490023"/>
            <a:ext cx="455441" cy="286656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꺾인 연결선 45">
            <a:extLst>
              <a:ext uri="{FF2B5EF4-FFF2-40B4-BE49-F238E27FC236}">
                <a16:creationId xmlns:a16="http://schemas.microsoft.com/office/drawing/2014/main" id="{F5469FC8-9A76-411A-A564-C5CAF73B19F6}"/>
              </a:ext>
            </a:extLst>
          </p:cNvPr>
          <p:cNvCxnSpPr>
            <a:cxnSpLocks/>
            <a:stCxn id="343" idx="2"/>
            <a:endCxn id="146" idx="0"/>
          </p:cNvCxnSpPr>
          <p:nvPr/>
        </p:nvCxnSpPr>
        <p:spPr>
          <a:xfrm rot="16200000" flipH="1">
            <a:off x="5099502" y="5206665"/>
            <a:ext cx="455441" cy="143328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꺾인 연결선 45">
            <a:extLst>
              <a:ext uri="{FF2B5EF4-FFF2-40B4-BE49-F238E27FC236}">
                <a16:creationId xmlns:a16="http://schemas.microsoft.com/office/drawing/2014/main" id="{2F96429A-B071-44AD-A026-DACA21DE74BE}"/>
              </a:ext>
            </a:extLst>
          </p:cNvPr>
          <p:cNvCxnSpPr>
            <a:cxnSpLocks/>
            <a:stCxn id="352" idx="2"/>
            <a:endCxn id="146" idx="0"/>
          </p:cNvCxnSpPr>
          <p:nvPr/>
        </p:nvCxnSpPr>
        <p:spPr>
          <a:xfrm rot="5400000">
            <a:off x="5821731" y="5928894"/>
            <a:ext cx="444267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꺾인 연결선 45">
            <a:extLst>
              <a:ext uri="{FF2B5EF4-FFF2-40B4-BE49-F238E27FC236}">
                <a16:creationId xmlns:a16="http://schemas.microsoft.com/office/drawing/2014/main" id="{91F5F5BF-5677-4CA4-BD33-714CD8FE25AB}"/>
              </a:ext>
            </a:extLst>
          </p:cNvPr>
          <p:cNvCxnSpPr>
            <a:cxnSpLocks/>
            <a:stCxn id="299" idx="2"/>
            <a:endCxn id="146" idx="0"/>
          </p:cNvCxnSpPr>
          <p:nvPr/>
        </p:nvCxnSpPr>
        <p:spPr>
          <a:xfrm rot="16200000" flipH="1">
            <a:off x="3805979" y="3913143"/>
            <a:ext cx="1609202" cy="286656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꺾인 연결선 45">
            <a:extLst>
              <a:ext uri="{FF2B5EF4-FFF2-40B4-BE49-F238E27FC236}">
                <a16:creationId xmlns:a16="http://schemas.microsoft.com/office/drawing/2014/main" id="{80779741-120C-4749-9034-1534B10CB8EA}"/>
              </a:ext>
            </a:extLst>
          </p:cNvPr>
          <p:cNvCxnSpPr>
            <a:cxnSpLocks/>
            <a:stCxn id="307" idx="2"/>
            <a:endCxn id="146" idx="0"/>
          </p:cNvCxnSpPr>
          <p:nvPr/>
        </p:nvCxnSpPr>
        <p:spPr>
          <a:xfrm rot="16200000" flipH="1">
            <a:off x="4522621" y="4629785"/>
            <a:ext cx="1609202" cy="143328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꺾인 연결선 45">
            <a:extLst>
              <a:ext uri="{FF2B5EF4-FFF2-40B4-BE49-F238E27FC236}">
                <a16:creationId xmlns:a16="http://schemas.microsoft.com/office/drawing/2014/main" id="{F93D64B9-DDDC-4647-BBF8-54CFE5DF01D1}"/>
              </a:ext>
            </a:extLst>
          </p:cNvPr>
          <p:cNvCxnSpPr>
            <a:cxnSpLocks/>
            <a:stCxn id="315" idx="2"/>
            <a:endCxn id="146" idx="0"/>
          </p:cNvCxnSpPr>
          <p:nvPr/>
        </p:nvCxnSpPr>
        <p:spPr>
          <a:xfrm rot="5400000">
            <a:off x="5244850" y="5352014"/>
            <a:ext cx="1598028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9CE1E741-9480-4FEA-857C-8CAB924305FD}"/>
              </a:ext>
            </a:extLst>
          </p:cNvPr>
          <p:cNvSpPr/>
          <p:nvPr/>
        </p:nvSpPr>
        <p:spPr>
          <a:xfrm>
            <a:off x="3180331" y="3389832"/>
            <a:ext cx="1430250" cy="1227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Collected characters NUM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73" name="꺾인 연결선 45">
            <a:extLst>
              <a:ext uri="{FF2B5EF4-FFF2-40B4-BE49-F238E27FC236}">
                <a16:creationId xmlns:a16="http://schemas.microsoft.com/office/drawing/2014/main" id="{873D29E5-ABC9-434B-ABAF-6F026B4617D6}"/>
              </a:ext>
            </a:extLst>
          </p:cNvPr>
          <p:cNvCxnSpPr>
            <a:cxnSpLocks/>
            <a:stCxn id="146" idx="3"/>
            <a:endCxn id="253" idx="3"/>
          </p:cNvCxnSpPr>
          <p:nvPr/>
        </p:nvCxnSpPr>
        <p:spPr>
          <a:xfrm flipV="1">
            <a:off x="6452927" y="2772582"/>
            <a:ext cx="328133" cy="3565232"/>
          </a:xfrm>
          <a:prstGeom prst="bentConnector3">
            <a:avLst>
              <a:gd name="adj1" fmla="val 169667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94C340B-C6E7-4CB6-9487-5D6469376BCF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131" name="모서리가 둥근 직사각형 20">
            <a:extLst>
              <a:ext uri="{FF2B5EF4-FFF2-40B4-BE49-F238E27FC236}">
                <a16:creationId xmlns:a16="http://schemas.microsoft.com/office/drawing/2014/main" id="{0C16C55C-8B0C-48D3-A00D-D807B45C5FCD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C251878-79CF-497E-9A6A-0FD283C33454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6252C7F-C4A4-4B9D-8401-8D77619827DD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137" name="모서리가 둥근 직사각형 23">
            <a:extLst>
              <a:ext uri="{FF2B5EF4-FFF2-40B4-BE49-F238E27FC236}">
                <a16:creationId xmlns:a16="http://schemas.microsoft.com/office/drawing/2014/main" id="{64AB2AEC-FF91-4146-8F63-CFFB06DC51A8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010A689-4A83-4CC8-8200-BABBF0A46006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86726CE-86F9-4516-A00C-F4ABA054B4FF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0680E8-3BDA-4E25-8F68-62CA5F35B7C9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4593936-AF43-491F-A7ED-F60AE8802DFC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54EA489-1E08-4B56-A77E-95E3E81D5FC0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CCCD5D8-FD95-42E6-8C58-F891F7522ADB}"/>
              </a:ext>
            </a:extLst>
          </p:cNvPr>
          <p:cNvSpPr/>
          <p:nvPr/>
        </p:nvSpPr>
        <p:spPr>
          <a:xfrm>
            <a:off x="4130261" y="1442628"/>
            <a:ext cx="1839299" cy="226463"/>
          </a:xfrm>
          <a:prstGeom prst="rect">
            <a:avLst/>
          </a:prstGeom>
          <a:solidFill>
            <a:srgbClr val="DCC5ED"/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고정 탭 및 탭 내용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152" name="Google Shape;551;p46">
            <a:extLst>
              <a:ext uri="{FF2B5EF4-FFF2-40B4-BE49-F238E27FC236}">
                <a16:creationId xmlns:a16="http://schemas.microsoft.com/office/drawing/2014/main" id="{888F8C8D-66E1-4B38-A23B-968239501F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6251687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957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5294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-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CDC3310-AD62-4AFE-AD18-77C7BB37A396}"/>
              </a:ext>
            </a:extLst>
          </p:cNvPr>
          <p:cNvSpPr/>
          <p:nvPr/>
        </p:nvSpPr>
        <p:spPr>
          <a:xfrm>
            <a:off x="1855836" y="1898272"/>
            <a:ext cx="1147916" cy="253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lobby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7FBBB1B-A77B-4803-850C-5B4B4835FD10}"/>
              </a:ext>
            </a:extLst>
          </p:cNvPr>
          <p:cNvSpPr/>
          <p:nvPr/>
        </p:nvSpPr>
        <p:spPr>
          <a:xfrm>
            <a:off x="1865575" y="2194491"/>
            <a:ext cx="1147916" cy="2723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콘텐츠 준비 페이지</a:t>
            </a:r>
          </a:p>
        </p:txBody>
      </p:sp>
      <p:cxnSp>
        <p:nvCxnSpPr>
          <p:cNvPr id="213" name="꺾인 연결선 45">
            <a:extLst>
              <a:ext uri="{FF2B5EF4-FFF2-40B4-BE49-F238E27FC236}">
                <a16:creationId xmlns:a16="http://schemas.microsoft.com/office/drawing/2014/main" id="{6990E25F-896B-4A61-B26D-5564724E3B5B}"/>
              </a:ext>
            </a:extLst>
          </p:cNvPr>
          <p:cNvCxnSpPr>
            <a:cxnSpLocks/>
            <a:stCxn id="154" idx="3"/>
            <a:endCxn id="211" idx="1"/>
          </p:cNvCxnSpPr>
          <p:nvPr/>
        </p:nvCxnSpPr>
        <p:spPr>
          <a:xfrm>
            <a:off x="1580703" y="2023270"/>
            <a:ext cx="275133" cy="171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꺾인 연결선 45">
            <a:extLst>
              <a:ext uri="{FF2B5EF4-FFF2-40B4-BE49-F238E27FC236}">
                <a16:creationId xmlns:a16="http://schemas.microsoft.com/office/drawing/2014/main" id="{91AC8736-E4C4-47AD-A416-3ADEB0EC0282}"/>
              </a:ext>
            </a:extLst>
          </p:cNvPr>
          <p:cNvCxnSpPr>
            <a:cxnSpLocks/>
            <a:stCxn id="154" idx="3"/>
            <a:endCxn id="212" idx="1"/>
          </p:cNvCxnSpPr>
          <p:nvPr/>
        </p:nvCxnSpPr>
        <p:spPr>
          <a:xfrm>
            <a:off x="1580703" y="2023270"/>
            <a:ext cx="284872" cy="30741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 45">
            <a:extLst>
              <a:ext uri="{FF2B5EF4-FFF2-40B4-BE49-F238E27FC236}">
                <a16:creationId xmlns:a16="http://schemas.microsoft.com/office/drawing/2014/main" id="{296D7D01-16B7-4A69-9FA0-C7AD71033CA7}"/>
              </a:ext>
            </a:extLst>
          </p:cNvPr>
          <p:cNvCxnSpPr>
            <a:cxnSpLocks/>
            <a:stCxn id="265" idx="1"/>
            <a:endCxn id="264" idx="1"/>
          </p:cNvCxnSpPr>
          <p:nvPr/>
        </p:nvCxnSpPr>
        <p:spPr>
          <a:xfrm rot="10800000" flipV="1">
            <a:off x="1011826" y="3168588"/>
            <a:ext cx="89489" cy="1383580"/>
          </a:xfrm>
          <a:prstGeom prst="bentConnector3">
            <a:avLst>
              <a:gd name="adj1" fmla="val 35545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58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10DAD6-33BF-4A35-8F33-6E793BB721DF}"/>
              </a:ext>
            </a:extLst>
          </p:cNvPr>
          <p:cNvSpPr/>
          <p:nvPr/>
        </p:nvSpPr>
        <p:spPr>
          <a:xfrm>
            <a:off x="1802756" y="2309219"/>
            <a:ext cx="4682663" cy="26268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선택 화면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F8841EB-A4D9-4E52-9BAB-C645C7043345}"/>
              </a:ext>
            </a:extLst>
          </p:cNvPr>
          <p:cNvSpPr/>
          <p:nvPr/>
        </p:nvSpPr>
        <p:spPr>
          <a:xfrm>
            <a:off x="1806887" y="2665332"/>
            <a:ext cx="4678528" cy="3423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2" name="Google Shape;551;p46">
            <a:extLst>
              <a:ext uri="{FF2B5EF4-FFF2-40B4-BE49-F238E27FC236}">
                <a16:creationId xmlns:a16="http://schemas.microsoft.com/office/drawing/2014/main" id="{445646EB-F581-4436-AFCA-48B007017763}"/>
              </a:ext>
            </a:extLst>
          </p:cNvPr>
          <p:cNvGraphicFramePr/>
          <p:nvPr/>
        </p:nvGraphicFramePr>
        <p:xfrm>
          <a:off x="8381999" y="1009604"/>
          <a:ext cx="3200395" cy="540644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569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8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85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9378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DCE6CB7-455B-406A-AC77-5CA5AD7E7D1D}"/>
              </a:ext>
            </a:extLst>
          </p:cNvPr>
          <p:cNvSpPr/>
          <p:nvPr/>
        </p:nvSpPr>
        <p:spPr>
          <a:xfrm>
            <a:off x="1382465" y="112472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모서리가 둥근 사각형 설명선 15">
            <a:extLst>
              <a:ext uri="{FF2B5EF4-FFF2-40B4-BE49-F238E27FC236}">
                <a16:creationId xmlns:a16="http://schemas.microsoft.com/office/drawing/2014/main" id="{B8A70A4B-1364-40C3-AA74-CB7A74FA46A6}"/>
              </a:ext>
            </a:extLst>
          </p:cNvPr>
          <p:cNvSpPr/>
          <p:nvPr/>
        </p:nvSpPr>
        <p:spPr>
          <a:xfrm>
            <a:off x="6383487" y="1124739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FA614B2-4792-4C4A-AF12-0E3683AB309F}"/>
              </a:ext>
            </a:extLst>
          </p:cNvPr>
          <p:cNvSpPr/>
          <p:nvPr/>
        </p:nvSpPr>
        <p:spPr>
          <a:xfrm>
            <a:off x="3473823" y="1137987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116" name="모서리가 둥근 직사각형 20">
            <a:extLst>
              <a:ext uri="{FF2B5EF4-FFF2-40B4-BE49-F238E27FC236}">
                <a16:creationId xmlns:a16="http://schemas.microsoft.com/office/drawing/2014/main" id="{11A82ED7-6ABE-4F84-BA78-AF6D8F5242E8}"/>
              </a:ext>
            </a:extLst>
          </p:cNvPr>
          <p:cNvSpPr/>
          <p:nvPr/>
        </p:nvSpPr>
        <p:spPr>
          <a:xfrm>
            <a:off x="5434524" y="1125638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ED3C9E7-D9A0-4467-9997-286DCFAD98FF}"/>
              </a:ext>
            </a:extLst>
          </p:cNvPr>
          <p:cNvSpPr/>
          <p:nvPr/>
        </p:nvSpPr>
        <p:spPr>
          <a:xfrm>
            <a:off x="2434246" y="113798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BD2AA1E-F7EE-459A-B0C1-AAB0B4A62C4C}"/>
              </a:ext>
            </a:extLst>
          </p:cNvPr>
          <p:cNvSpPr/>
          <p:nvPr/>
        </p:nvSpPr>
        <p:spPr>
          <a:xfrm>
            <a:off x="4454642" y="1137689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119" name="모서리가 둥근 직사각형 23">
            <a:extLst>
              <a:ext uri="{FF2B5EF4-FFF2-40B4-BE49-F238E27FC236}">
                <a16:creationId xmlns:a16="http://schemas.microsoft.com/office/drawing/2014/main" id="{52E7AF16-EF85-4448-B14C-725FFC7C20F3}"/>
              </a:ext>
            </a:extLst>
          </p:cNvPr>
          <p:cNvSpPr/>
          <p:nvPr/>
        </p:nvSpPr>
        <p:spPr>
          <a:xfrm>
            <a:off x="452284" y="1009604"/>
            <a:ext cx="7818156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1C66CEF-ECE6-4E3C-B689-E04FF6999CA8}"/>
              </a:ext>
            </a:extLst>
          </p:cNvPr>
          <p:cNvSpPr/>
          <p:nvPr/>
        </p:nvSpPr>
        <p:spPr>
          <a:xfrm>
            <a:off x="627133" y="1108943"/>
            <a:ext cx="8162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7595F3A-A072-4D35-8121-77DB641D3048}"/>
              </a:ext>
            </a:extLst>
          </p:cNvPr>
          <p:cNvSpPr>
            <a:spLocks noChangeAspect="1"/>
          </p:cNvSpPr>
          <p:nvPr/>
        </p:nvSpPr>
        <p:spPr>
          <a:xfrm>
            <a:off x="7277609" y="1124278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6ADA17F-C4B8-413D-96AE-D1FF1930F911}"/>
              </a:ext>
            </a:extLst>
          </p:cNvPr>
          <p:cNvSpPr/>
          <p:nvPr/>
        </p:nvSpPr>
        <p:spPr>
          <a:xfrm>
            <a:off x="7333019" y="1130364"/>
            <a:ext cx="717124" cy="20372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</a:t>
            </a:r>
          </a:p>
        </p:txBody>
      </p:sp>
      <p:sp>
        <p:nvSpPr>
          <p:cNvPr id="34" name="아래쪽 화살표 260"/>
          <p:cNvSpPr/>
          <p:nvPr/>
        </p:nvSpPr>
        <p:spPr>
          <a:xfrm>
            <a:off x="9575148" y="6166009"/>
            <a:ext cx="814096" cy="50006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graphicFrame>
        <p:nvGraphicFramePr>
          <p:cNvPr id="124" name="Google Shape;564;p47">
            <a:extLst>
              <a:ext uri="{FF2B5EF4-FFF2-40B4-BE49-F238E27FC236}">
                <a16:creationId xmlns:a16="http://schemas.microsoft.com/office/drawing/2014/main" id="{5FC880FD-48F4-4229-A637-E03807D57E87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0_2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각 콘텐츠에서 캐릭터 버튼으로 보여지는 페이지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캐릭터를 강화 하거나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선택 할 수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캐릭터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BC23EBA-5590-4328-A312-73D28DB1C86A}"/>
              </a:ext>
            </a:extLst>
          </p:cNvPr>
          <p:cNvSpPr/>
          <p:nvPr/>
        </p:nvSpPr>
        <p:spPr>
          <a:xfrm>
            <a:off x="452284" y="1659187"/>
            <a:ext cx="1147916" cy="253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페이지로 </a:t>
            </a:r>
            <a:r>
              <a:rPr lang="ko-KR" altLang="en-US" sz="7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돌아감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5" name="꺾인 연결선 45">
            <a:extLst>
              <a:ext uri="{FF2B5EF4-FFF2-40B4-BE49-F238E27FC236}">
                <a16:creationId xmlns:a16="http://schemas.microsoft.com/office/drawing/2014/main" id="{62472AAB-556A-4CE8-80B5-50F353CC50AD}"/>
              </a:ext>
            </a:extLst>
          </p:cNvPr>
          <p:cNvCxnSpPr>
            <a:cxnSpLocks/>
            <a:stCxn id="134" idx="1"/>
            <a:endCxn id="154" idx="3"/>
          </p:cNvCxnSpPr>
          <p:nvPr/>
        </p:nvCxnSpPr>
        <p:spPr>
          <a:xfrm rot="10800000">
            <a:off x="1600200" y="1785904"/>
            <a:ext cx="202556" cy="67487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C9BB6039-9B04-413E-8447-8F255170B0C2}"/>
              </a:ext>
            </a:extLst>
          </p:cNvPr>
          <p:cNvGrpSpPr/>
          <p:nvPr/>
        </p:nvGrpSpPr>
        <p:grpSpPr>
          <a:xfrm>
            <a:off x="4227277" y="5447554"/>
            <a:ext cx="1723563" cy="1179184"/>
            <a:chOff x="3554177" y="5523754"/>
            <a:chExt cx="1723563" cy="1179184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65EBD7C7-E9E7-49C4-9401-D7293B54A870}"/>
                </a:ext>
              </a:extLst>
            </p:cNvPr>
            <p:cNvSpPr/>
            <p:nvPr/>
          </p:nvSpPr>
          <p:spPr>
            <a:xfrm rot="10800000" flipV="1">
              <a:off x="3554177" y="5523754"/>
              <a:ext cx="746556" cy="68455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name</a:t>
              </a: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1BCFE8-50F3-4036-B9C3-F9BE8494588F}"/>
                </a:ext>
              </a:extLst>
            </p:cNvPr>
            <p:cNvSpPr/>
            <p:nvPr/>
          </p:nvSpPr>
          <p:spPr>
            <a:xfrm rot="10800000" flipV="1">
              <a:off x="3554813" y="6205052"/>
              <a:ext cx="1722927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강해진 </a:t>
              </a:r>
              <a:r>
                <a:rPr lang="ko-KR" altLang="en-US" sz="12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팔라오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C476F60E-4F53-4BA3-9C07-B7864E50BF4C}"/>
                </a:ext>
              </a:extLst>
            </p:cNvPr>
            <p:cNvSpPr/>
            <p:nvPr/>
          </p:nvSpPr>
          <p:spPr>
            <a:xfrm rot="10800000" flipV="1">
              <a:off x="4300738" y="5531940"/>
              <a:ext cx="977002" cy="2926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level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449636C-5437-4152-B0FE-D2850DA1A032}"/>
                </a:ext>
              </a:extLst>
            </p:cNvPr>
            <p:cNvSpPr/>
            <p:nvPr/>
          </p:nvSpPr>
          <p:spPr>
            <a:xfrm rot="10800000" flipV="1">
              <a:off x="4300737" y="5824555"/>
              <a:ext cx="977000" cy="3804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power</a:t>
              </a:r>
            </a:p>
          </p:txBody>
        </p:sp>
      </p:grpSp>
      <p:pic>
        <p:nvPicPr>
          <p:cNvPr id="171" name="그림 170">
            <a:extLst>
              <a:ext uri="{FF2B5EF4-FFF2-40B4-BE49-F238E27FC236}">
                <a16:creationId xmlns:a16="http://schemas.microsoft.com/office/drawing/2014/main" id="{721A0FE6-9113-4F80-8E57-1225EFE9B6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39" t="5046" b="60537"/>
          <a:stretch/>
        </p:blipFill>
        <p:spPr>
          <a:xfrm>
            <a:off x="4252239" y="5432393"/>
            <a:ext cx="739728" cy="68637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F1913F3-DC13-4463-BB92-2417DE04C5E0}"/>
              </a:ext>
            </a:extLst>
          </p:cNvPr>
          <p:cNvGrpSpPr/>
          <p:nvPr/>
        </p:nvGrpSpPr>
        <p:grpSpPr>
          <a:xfrm>
            <a:off x="451297" y="5420631"/>
            <a:ext cx="1728000" cy="1183321"/>
            <a:chOff x="469769" y="5420631"/>
            <a:chExt cx="1728000" cy="1183321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2A8C099-1203-4CEA-9E15-6CE23E0B66C9}"/>
                </a:ext>
              </a:extLst>
            </p:cNvPr>
            <p:cNvSpPr/>
            <p:nvPr/>
          </p:nvSpPr>
          <p:spPr>
            <a:xfrm rot="10800000" flipV="1">
              <a:off x="471638" y="5420909"/>
              <a:ext cx="720000" cy="68455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C478F8-58EF-4D3A-9907-B948888DF0D3}"/>
                </a:ext>
              </a:extLst>
            </p:cNvPr>
            <p:cNvSpPr/>
            <p:nvPr/>
          </p:nvSpPr>
          <p:spPr>
            <a:xfrm rot="10800000" flipV="1">
              <a:off x="1189223" y="5420631"/>
              <a:ext cx="1008000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level</a:t>
              </a:r>
            </a:p>
          </p:txBody>
        </p:sp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4CED82FE-5775-4A4D-A1BD-5D55070AD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9" t="5046" b="60537"/>
            <a:stretch/>
          </p:blipFill>
          <p:spPr>
            <a:xfrm>
              <a:off x="478403" y="5434125"/>
              <a:ext cx="720000" cy="668073"/>
            </a:xfrm>
            <a:prstGeom prst="rect">
              <a:avLst/>
            </a:prstGeom>
          </p:spPr>
        </p:pic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8E2579A-4FFE-4F51-8267-019F587DDD84}"/>
                </a:ext>
              </a:extLst>
            </p:cNvPr>
            <p:cNvSpPr/>
            <p:nvPr/>
          </p:nvSpPr>
          <p:spPr>
            <a:xfrm rot="10800000" flipV="1">
              <a:off x="1189223" y="5765222"/>
              <a:ext cx="1008000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power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E8577C7D-1BD7-4C01-88B7-2A0E7F6410A8}"/>
                </a:ext>
              </a:extLst>
            </p:cNvPr>
            <p:cNvSpPr/>
            <p:nvPr/>
          </p:nvSpPr>
          <p:spPr>
            <a:xfrm rot="10800000" flipV="1">
              <a:off x="469769" y="6106066"/>
              <a:ext cx="1728000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CHAR_name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223" name="타원 222">
            <a:extLst>
              <a:ext uri="{FF2B5EF4-FFF2-40B4-BE49-F238E27FC236}">
                <a16:creationId xmlns:a16="http://schemas.microsoft.com/office/drawing/2014/main" id="{9BDA191B-A798-462F-859A-91608D009835}"/>
              </a:ext>
            </a:extLst>
          </p:cNvPr>
          <p:cNvSpPr>
            <a:spLocks noChangeAspect="1"/>
          </p:cNvSpPr>
          <p:nvPr/>
        </p:nvSpPr>
        <p:spPr>
          <a:xfrm>
            <a:off x="473192" y="5447554"/>
            <a:ext cx="242123" cy="215986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D866C0C-B2F4-44B9-AF54-DEC7F43B9AE4}"/>
              </a:ext>
            </a:extLst>
          </p:cNvPr>
          <p:cNvSpPr/>
          <p:nvPr/>
        </p:nvSpPr>
        <p:spPr>
          <a:xfrm>
            <a:off x="3397251" y="3005636"/>
            <a:ext cx="3088164" cy="2697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78A4419-D3CE-49B0-95D4-8581635E1750}"/>
              </a:ext>
            </a:extLst>
          </p:cNvPr>
          <p:cNvSpPr/>
          <p:nvPr/>
        </p:nvSpPr>
        <p:spPr>
          <a:xfrm>
            <a:off x="5585313" y="2366314"/>
            <a:ext cx="562799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34D3CFED-F7C0-4410-8DE0-FA17546ACFF5}"/>
              </a:ext>
            </a:extLst>
          </p:cNvPr>
          <p:cNvSpPr>
            <a:spLocks noChangeAspect="1"/>
          </p:cNvSpPr>
          <p:nvPr/>
        </p:nvSpPr>
        <p:spPr>
          <a:xfrm>
            <a:off x="5500719" y="2366314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80BD441-5047-4AC8-BA1E-97E837D85E9E}"/>
              </a:ext>
            </a:extLst>
          </p:cNvPr>
          <p:cNvSpPr/>
          <p:nvPr/>
        </p:nvSpPr>
        <p:spPr>
          <a:xfrm>
            <a:off x="6184880" y="2305127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MANU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B997960-D1A0-4F8C-AA35-1B92D5FDF2AD}"/>
              </a:ext>
            </a:extLst>
          </p:cNvPr>
          <p:cNvSpPr/>
          <p:nvPr/>
        </p:nvSpPr>
        <p:spPr>
          <a:xfrm>
            <a:off x="4862570" y="2366314"/>
            <a:ext cx="562799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C64116F3-7AB1-4C03-88FC-219CA47E8D71}"/>
              </a:ext>
            </a:extLst>
          </p:cNvPr>
          <p:cNvSpPr>
            <a:spLocks noChangeAspect="1"/>
          </p:cNvSpPr>
          <p:nvPr/>
        </p:nvSpPr>
        <p:spPr>
          <a:xfrm>
            <a:off x="4777977" y="2366314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6BEC38B-200D-400C-BF5E-1CADD3C577A4}"/>
              </a:ext>
            </a:extLst>
          </p:cNvPr>
          <p:cNvSpPr/>
          <p:nvPr/>
        </p:nvSpPr>
        <p:spPr>
          <a:xfrm>
            <a:off x="4141500" y="2366314"/>
            <a:ext cx="562799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7FBF81AD-96FD-4654-BD09-6F6DA2AAF833}"/>
              </a:ext>
            </a:extLst>
          </p:cNvPr>
          <p:cNvSpPr>
            <a:spLocks noChangeAspect="1"/>
          </p:cNvSpPr>
          <p:nvPr/>
        </p:nvSpPr>
        <p:spPr>
          <a:xfrm>
            <a:off x="4056907" y="2366314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991D7BE1-24BA-42B0-B87E-8E50F6637EC9}"/>
              </a:ext>
            </a:extLst>
          </p:cNvPr>
          <p:cNvSpPr/>
          <p:nvPr/>
        </p:nvSpPr>
        <p:spPr>
          <a:xfrm>
            <a:off x="1802757" y="3006165"/>
            <a:ext cx="1594494" cy="19299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8AB4B8-AB2F-4BDB-B569-5313D6599141}"/>
              </a:ext>
            </a:extLst>
          </p:cNvPr>
          <p:cNvSpPr/>
          <p:nvPr/>
        </p:nvSpPr>
        <p:spPr>
          <a:xfrm>
            <a:off x="1802756" y="2309219"/>
            <a:ext cx="562799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BACK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B7EF814C-177A-4B47-BC83-ADB6D3188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77" y="3339660"/>
            <a:ext cx="512428" cy="818706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55861E0-C88A-47EE-BAA4-A832D0A633A6}"/>
              </a:ext>
            </a:extLst>
          </p:cNvPr>
          <p:cNvSpPr/>
          <p:nvPr/>
        </p:nvSpPr>
        <p:spPr>
          <a:xfrm>
            <a:off x="1937102" y="3548279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head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4E1AC9C-8147-4539-970E-B66872A0C421}"/>
              </a:ext>
            </a:extLst>
          </p:cNvPr>
          <p:cNvSpPr/>
          <p:nvPr/>
        </p:nvSpPr>
        <p:spPr>
          <a:xfrm>
            <a:off x="1937102" y="3091748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wpn</a:t>
            </a:r>
            <a:endParaRPr lang="en-US" sz="6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B780E11-DA69-4D23-834B-82467CA730E7}"/>
              </a:ext>
            </a:extLst>
          </p:cNvPr>
          <p:cNvSpPr/>
          <p:nvPr/>
        </p:nvSpPr>
        <p:spPr>
          <a:xfrm>
            <a:off x="1937102" y="3998460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leg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243BEC8-A45E-409A-8360-5C31250D2949}"/>
              </a:ext>
            </a:extLst>
          </p:cNvPr>
          <p:cNvSpPr/>
          <p:nvPr/>
        </p:nvSpPr>
        <p:spPr>
          <a:xfrm>
            <a:off x="2962371" y="3548279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chest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F17CA4C-9E08-461D-B3FC-1F60D7FD6AAF}"/>
              </a:ext>
            </a:extLst>
          </p:cNvPr>
          <p:cNvSpPr/>
          <p:nvPr/>
        </p:nvSpPr>
        <p:spPr>
          <a:xfrm>
            <a:off x="2962371" y="3091748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Sub_wpn</a:t>
            </a:r>
            <a:endParaRPr lang="en-US" sz="6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C8C06BD-67A8-40FE-9877-BEE912A96347}"/>
              </a:ext>
            </a:extLst>
          </p:cNvPr>
          <p:cNvSpPr/>
          <p:nvPr/>
        </p:nvSpPr>
        <p:spPr>
          <a:xfrm>
            <a:off x="2962371" y="3998460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shoes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03A7F79D-4D0D-400A-B6CF-7F1AD08E2C2B}"/>
              </a:ext>
            </a:extLst>
          </p:cNvPr>
          <p:cNvSpPr/>
          <p:nvPr/>
        </p:nvSpPr>
        <p:spPr>
          <a:xfrm>
            <a:off x="3399314" y="3006165"/>
            <a:ext cx="697708" cy="2651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CHAR_INFO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E99F861-8077-49A2-A30B-C27E0FBFDF4C}"/>
              </a:ext>
            </a:extLst>
          </p:cNvPr>
          <p:cNvSpPr/>
          <p:nvPr/>
        </p:nvSpPr>
        <p:spPr>
          <a:xfrm>
            <a:off x="4175051" y="3006165"/>
            <a:ext cx="621742" cy="2651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EQP_INFO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A943D62-A5B3-458A-B7FE-C51EB5F21E14}"/>
              </a:ext>
            </a:extLst>
          </p:cNvPr>
          <p:cNvSpPr/>
          <p:nvPr/>
        </p:nvSpPr>
        <p:spPr>
          <a:xfrm>
            <a:off x="1933887" y="4594846"/>
            <a:ext cx="763593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Go_Equipment</a:t>
            </a:r>
            <a:endParaRPr lang="en-US" sz="6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0A3CDC7-AEC7-4BA7-B586-5535996D69BE}"/>
              </a:ext>
            </a:extLst>
          </p:cNvPr>
          <p:cNvSpPr/>
          <p:nvPr/>
        </p:nvSpPr>
        <p:spPr>
          <a:xfrm>
            <a:off x="3397251" y="3265343"/>
            <a:ext cx="3088164" cy="16691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D6A18E-2E85-43AD-BD4B-F703E23E70CD}"/>
              </a:ext>
            </a:extLst>
          </p:cNvPr>
          <p:cNvSpPr/>
          <p:nvPr/>
        </p:nvSpPr>
        <p:spPr>
          <a:xfrm>
            <a:off x="2212908" y="2764206"/>
            <a:ext cx="96914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Character_name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A223A76-452F-4194-B74D-6B0506B71CF0}"/>
              </a:ext>
            </a:extLst>
          </p:cNvPr>
          <p:cNvSpPr/>
          <p:nvPr/>
        </p:nvSpPr>
        <p:spPr>
          <a:xfrm>
            <a:off x="6119792" y="2728880"/>
            <a:ext cx="300535" cy="2196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MANU</a:t>
            </a:r>
          </a:p>
        </p:txBody>
      </p:sp>
    </p:spTree>
    <p:extLst>
      <p:ext uri="{BB962C8B-B14F-4D97-AF65-F5344CB8AC3E}">
        <p14:creationId xmlns:p14="http://schemas.microsoft.com/office/powerpoint/2010/main" val="4131693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7E2ACF-8936-4C5C-A543-1F357E11296B}"/>
              </a:ext>
            </a:extLst>
          </p:cNvPr>
          <p:cNvSpPr/>
          <p:nvPr/>
        </p:nvSpPr>
        <p:spPr>
          <a:xfrm>
            <a:off x="1804455" y="2309809"/>
            <a:ext cx="4682663" cy="26268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러닝 구간 플레이 화면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F86EFF7-939D-4CBC-8096-A1C1F48C6E9B}"/>
              </a:ext>
            </a:extLst>
          </p:cNvPr>
          <p:cNvSpPr/>
          <p:nvPr/>
        </p:nvSpPr>
        <p:spPr>
          <a:xfrm>
            <a:off x="1802756" y="4602015"/>
            <a:ext cx="4682662" cy="342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플레이의 바닥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Google Shape;564;p47">
            <a:extLst>
              <a:ext uri="{FF2B5EF4-FFF2-40B4-BE49-F238E27FC236}">
                <a16:creationId xmlns:a16="http://schemas.microsoft.com/office/drawing/2014/main" id="{B33184BB-D45C-4CE0-8A16-A9220473AE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5347637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러닝 구간이 종료 되면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구간이 시작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거리 관련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가 사라지고 그 자리에 보스 관련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가 들어간다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전투 플레이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CF0440-6A37-4C07-8744-7E594864B464}"/>
              </a:ext>
            </a:extLst>
          </p:cNvPr>
          <p:cNvSpPr/>
          <p:nvPr/>
        </p:nvSpPr>
        <p:spPr>
          <a:xfrm>
            <a:off x="1812507" y="2558562"/>
            <a:ext cx="1600558" cy="2385664"/>
          </a:xfrm>
          <a:prstGeom prst="rect">
            <a:avLst/>
          </a:prstGeom>
          <a:solidFill>
            <a:schemeClr val="accent2">
              <a:alpha val="3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Jump(</a:t>
            </a: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groud</a:t>
            </a:r>
            <a:r>
              <a:rPr 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559A91-42D9-4652-A1F3-0AF5D3AAE254}"/>
              </a:ext>
            </a:extLst>
          </p:cNvPr>
          <p:cNvSpPr/>
          <p:nvPr/>
        </p:nvSpPr>
        <p:spPr>
          <a:xfrm>
            <a:off x="4886560" y="2770320"/>
            <a:ext cx="1600558" cy="2166349"/>
          </a:xfrm>
          <a:prstGeom prst="rect">
            <a:avLst/>
          </a:prstGeom>
          <a:solidFill>
            <a:schemeClr val="accent2">
              <a:alpha val="3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attack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D3A18BD-B5D3-4DD1-AA7A-A0A45FA6D34E}"/>
              </a:ext>
            </a:extLst>
          </p:cNvPr>
          <p:cNvSpPr/>
          <p:nvPr/>
        </p:nvSpPr>
        <p:spPr>
          <a:xfrm>
            <a:off x="5311034" y="2355866"/>
            <a:ext cx="784082" cy="355934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score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312890-6869-4105-8DF2-78F730F30492}"/>
              </a:ext>
            </a:extLst>
          </p:cNvPr>
          <p:cNvSpPr/>
          <p:nvPr/>
        </p:nvSpPr>
        <p:spPr>
          <a:xfrm>
            <a:off x="1945371" y="2543659"/>
            <a:ext cx="216000" cy="216000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B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4397CD-BEE5-4113-8E83-A3329C1D5707}"/>
              </a:ext>
            </a:extLst>
          </p:cNvPr>
          <p:cNvSpPr/>
          <p:nvPr/>
        </p:nvSpPr>
        <p:spPr>
          <a:xfrm>
            <a:off x="1851616" y="2774989"/>
            <a:ext cx="342000" cy="342000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9600" rIns="36000" bIns="39600"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S_icon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002DDF-F015-461C-AAD2-E95BAD98DD1B}"/>
              </a:ext>
            </a:extLst>
          </p:cNvPr>
          <p:cNvSpPr/>
          <p:nvPr/>
        </p:nvSpPr>
        <p:spPr>
          <a:xfrm>
            <a:off x="1851616" y="3128960"/>
            <a:ext cx="342000" cy="342000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9600" rIns="36000" bIns="39600"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S_icon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468DDDC-733E-4A7E-861B-8A05144D05B8}"/>
              </a:ext>
            </a:extLst>
          </p:cNvPr>
          <p:cNvSpPr/>
          <p:nvPr/>
        </p:nvSpPr>
        <p:spPr>
          <a:xfrm>
            <a:off x="1837371" y="2337592"/>
            <a:ext cx="1667784" cy="185630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User_hp_gauge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4AE8E76-922F-4C90-BF6D-4ABC889C7924}"/>
              </a:ext>
            </a:extLst>
          </p:cNvPr>
          <p:cNvSpPr/>
          <p:nvPr/>
        </p:nvSpPr>
        <p:spPr>
          <a:xfrm>
            <a:off x="3944502" y="2454909"/>
            <a:ext cx="1252499" cy="100408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Boss_hp_gauge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DB1D4DC-ABCA-4F8D-B32E-62950C844B85}"/>
              </a:ext>
            </a:extLst>
          </p:cNvPr>
          <p:cNvSpPr/>
          <p:nvPr/>
        </p:nvSpPr>
        <p:spPr>
          <a:xfrm>
            <a:off x="6160520" y="2341901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MANU</a:t>
            </a:r>
          </a:p>
        </p:txBody>
      </p:sp>
      <p:graphicFrame>
        <p:nvGraphicFramePr>
          <p:cNvPr id="39" name="Google Shape;551;p46">
            <a:extLst>
              <a:ext uri="{FF2B5EF4-FFF2-40B4-BE49-F238E27FC236}">
                <a16:creationId xmlns:a16="http://schemas.microsoft.com/office/drawing/2014/main" id="{7FD856B9-D1F7-4B31-8447-AF0AE50F50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3061862"/>
              </p:ext>
            </p:extLst>
          </p:nvPr>
        </p:nvGraphicFramePr>
        <p:xfrm>
          <a:off x="8381998" y="1009605"/>
          <a:ext cx="3200401" cy="5365238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5611">
                  <a:extLst>
                    <a:ext uri="{9D8B030D-6E8A-4147-A177-3AD203B41FA5}">
                      <a16:colId xmlns:a16="http://schemas.microsoft.com/office/drawing/2014/main" val="1216860625"/>
                    </a:ext>
                  </a:extLst>
                </a:gridCol>
              </a:tblGrid>
              <a:tr h="195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4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주 속성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속성을 아이콘으로 표시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4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이름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이름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4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체력 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체력을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%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2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그로기 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그로기 게이지를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%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4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4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34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20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20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662519"/>
                  </a:ext>
                </a:extLst>
              </a:tr>
              <a:tr h="189517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8948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4999490D-1F8D-4CDD-A760-D2652DDB922C}"/>
              </a:ext>
            </a:extLst>
          </p:cNvPr>
          <p:cNvSpPr/>
          <p:nvPr/>
        </p:nvSpPr>
        <p:spPr>
          <a:xfrm>
            <a:off x="1382465" y="112472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모서리가 둥근 사각형 설명선 15">
            <a:extLst>
              <a:ext uri="{FF2B5EF4-FFF2-40B4-BE49-F238E27FC236}">
                <a16:creationId xmlns:a16="http://schemas.microsoft.com/office/drawing/2014/main" id="{E46633AF-CD37-4149-B3DC-6F43920C36F5}"/>
              </a:ext>
            </a:extLst>
          </p:cNvPr>
          <p:cNvSpPr/>
          <p:nvPr/>
        </p:nvSpPr>
        <p:spPr>
          <a:xfrm>
            <a:off x="6383487" y="1124739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BBB8775-9C7C-4DDD-AE66-8993504658ED}"/>
              </a:ext>
            </a:extLst>
          </p:cNvPr>
          <p:cNvSpPr/>
          <p:nvPr/>
        </p:nvSpPr>
        <p:spPr>
          <a:xfrm>
            <a:off x="3473823" y="1137987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53" name="모서리가 둥근 직사각형 20">
            <a:extLst>
              <a:ext uri="{FF2B5EF4-FFF2-40B4-BE49-F238E27FC236}">
                <a16:creationId xmlns:a16="http://schemas.microsoft.com/office/drawing/2014/main" id="{AAC967A3-6B11-4D55-A42D-D6413525CF4A}"/>
              </a:ext>
            </a:extLst>
          </p:cNvPr>
          <p:cNvSpPr/>
          <p:nvPr/>
        </p:nvSpPr>
        <p:spPr>
          <a:xfrm>
            <a:off x="5434524" y="1125638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70A16ED-E080-46FB-AB1F-283C40E0EAA7}"/>
              </a:ext>
            </a:extLst>
          </p:cNvPr>
          <p:cNvSpPr/>
          <p:nvPr/>
        </p:nvSpPr>
        <p:spPr>
          <a:xfrm>
            <a:off x="2434246" y="113798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9C71AE-5A04-42AB-A947-8ADBD2CA5114}"/>
              </a:ext>
            </a:extLst>
          </p:cNvPr>
          <p:cNvSpPr/>
          <p:nvPr/>
        </p:nvSpPr>
        <p:spPr>
          <a:xfrm>
            <a:off x="4454642" y="1137689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56" name="모서리가 둥근 직사각형 23">
            <a:extLst>
              <a:ext uri="{FF2B5EF4-FFF2-40B4-BE49-F238E27FC236}">
                <a16:creationId xmlns:a16="http://schemas.microsoft.com/office/drawing/2014/main" id="{24408C0C-A8DC-4560-ABD9-018B7105FA49}"/>
              </a:ext>
            </a:extLst>
          </p:cNvPr>
          <p:cNvSpPr/>
          <p:nvPr/>
        </p:nvSpPr>
        <p:spPr>
          <a:xfrm>
            <a:off x="452284" y="1009605"/>
            <a:ext cx="7818156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8C32A7D-1768-4854-A345-A2E62D83E831}"/>
              </a:ext>
            </a:extLst>
          </p:cNvPr>
          <p:cNvSpPr/>
          <p:nvPr/>
        </p:nvSpPr>
        <p:spPr>
          <a:xfrm>
            <a:off x="627133" y="1108943"/>
            <a:ext cx="8162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D207395-9D16-41FF-948B-D8E2939FB7F8}"/>
              </a:ext>
            </a:extLst>
          </p:cNvPr>
          <p:cNvSpPr>
            <a:spLocks noChangeAspect="1"/>
          </p:cNvSpPr>
          <p:nvPr/>
        </p:nvSpPr>
        <p:spPr>
          <a:xfrm>
            <a:off x="7277609" y="1124278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0CD817E-CE67-427A-9D48-A61E8A8DAC00}"/>
              </a:ext>
            </a:extLst>
          </p:cNvPr>
          <p:cNvSpPr/>
          <p:nvPr/>
        </p:nvSpPr>
        <p:spPr>
          <a:xfrm>
            <a:off x="7333019" y="1130364"/>
            <a:ext cx="717124" cy="20372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C1B2653-FE54-4D2F-B04D-BF37192DAF3E}"/>
              </a:ext>
            </a:extLst>
          </p:cNvPr>
          <p:cNvSpPr/>
          <p:nvPr/>
        </p:nvSpPr>
        <p:spPr>
          <a:xfrm>
            <a:off x="1820127" y="1467519"/>
            <a:ext cx="778906" cy="203726"/>
          </a:xfrm>
          <a:prstGeom prst="rect">
            <a:avLst/>
          </a:prstGeom>
          <a:solidFill>
            <a:srgbClr val="D9D9D9"/>
          </a:solidFill>
          <a:ln w="1270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2A1F151-D875-47AE-A256-083EF7719152}"/>
              </a:ext>
            </a:extLst>
          </p:cNvPr>
          <p:cNvSpPr/>
          <p:nvPr/>
        </p:nvSpPr>
        <p:spPr>
          <a:xfrm>
            <a:off x="627133" y="1429929"/>
            <a:ext cx="113364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C8191A-8044-4D5B-8B4B-A8C6947BA5E6}"/>
              </a:ext>
            </a:extLst>
          </p:cNvPr>
          <p:cNvSpPr/>
          <p:nvPr/>
        </p:nvSpPr>
        <p:spPr>
          <a:xfrm>
            <a:off x="2822186" y="1467519"/>
            <a:ext cx="1859542" cy="203726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 바 </a:t>
            </a:r>
            <a:r>
              <a:rPr lang="en-US" altLang="ko-KR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or </a:t>
            </a: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9CC1AF9-8A54-47D5-8E36-A1E6A722883F}"/>
              </a:ext>
            </a:extLst>
          </p:cNvPr>
          <p:cNvSpPr/>
          <p:nvPr/>
        </p:nvSpPr>
        <p:spPr>
          <a:xfrm>
            <a:off x="3301856" y="196840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41215B5-BBD9-4A5D-BA76-E1098CFC3FEF}"/>
              </a:ext>
            </a:extLst>
          </p:cNvPr>
          <p:cNvSpPr/>
          <p:nvPr/>
        </p:nvSpPr>
        <p:spPr>
          <a:xfrm>
            <a:off x="4083593" y="196840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6089FEA-21FD-471D-85F7-14514EBB0F5F}"/>
              </a:ext>
            </a:extLst>
          </p:cNvPr>
          <p:cNvSpPr/>
          <p:nvPr/>
        </p:nvSpPr>
        <p:spPr>
          <a:xfrm>
            <a:off x="4900821" y="1475452"/>
            <a:ext cx="1111202" cy="208393"/>
          </a:xfrm>
          <a:prstGeom prst="rect">
            <a:avLst/>
          </a:prstGeom>
          <a:solidFill>
            <a:schemeClr val="accent2">
              <a:alpha val="3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조작 버튼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89" name="꺾인 연결선 45">
            <a:extLst>
              <a:ext uri="{FF2B5EF4-FFF2-40B4-BE49-F238E27FC236}">
                <a16:creationId xmlns:a16="http://schemas.microsoft.com/office/drawing/2014/main" id="{44F33EFF-0501-4DE7-92F4-D596D65D97C2}"/>
              </a:ext>
            </a:extLst>
          </p:cNvPr>
          <p:cNvCxnSpPr>
            <a:cxnSpLocks/>
            <a:stCxn id="69" idx="2"/>
            <a:endCxn id="67" idx="0"/>
          </p:cNvCxnSpPr>
          <p:nvPr/>
        </p:nvCxnSpPr>
        <p:spPr>
          <a:xfrm rot="16200000" flipH="1">
            <a:off x="4404077" y="2210204"/>
            <a:ext cx="204753" cy="1285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45">
            <a:extLst>
              <a:ext uri="{FF2B5EF4-FFF2-40B4-BE49-F238E27FC236}">
                <a16:creationId xmlns:a16="http://schemas.microsoft.com/office/drawing/2014/main" id="{C9EF636B-42DB-4D32-BFDD-1BE9465E5B3F}"/>
              </a:ext>
            </a:extLst>
          </p:cNvPr>
          <p:cNvCxnSpPr>
            <a:cxnSpLocks/>
            <a:stCxn id="68" idx="2"/>
            <a:endCxn id="77" idx="0"/>
          </p:cNvCxnSpPr>
          <p:nvPr/>
        </p:nvCxnSpPr>
        <p:spPr>
          <a:xfrm rot="16200000" flipH="1">
            <a:off x="3618530" y="2214014"/>
            <a:ext cx="216473" cy="13269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45">
            <a:extLst>
              <a:ext uri="{FF2B5EF4-FFF2-40B4-BE49-F238E27FC236}">
                <a16:creationId xmlns:a16="http://schemas.microsoft.com/office/drawing/2014/main" id="{C28DAFE5-014C-430B-B6C1-ACF316F44D0E}"/>
              </a:ext>
            </a:extLst>
          </p:cNvPr>
          <p:cNvCxnSpPr>
            <a:cxnSpLocks/>
            <a:stCxn id="38" idx="2"/>
            <a:endCxn id="111" idx="0"/>
          </p:cNvCxnSpPr>
          <p:nvPr/>
        </p:nvCxnSpPr>
        <p:spPr>
          <a:xfrm rot="5400000">
            <a:off x="4066324" y="5018454"/>
            <a:ext cx="152203" cy="332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6216AD7-03AE-4E29-A904-446830E58359}"/>
              </a:ext>
            </a:extLst>
          </p:cNvPr>
          <p:cNvSpPr/>
          <p:nvPr/>
        </p:nvSpPr>
        <p:spPr>
          <a:xfrm>
            <a:off x="2413325" y="5096218"/>
            <a:ext cx="3454873" cy="34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아니나 이해를 돕기 위해 있는 것으로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대부분의 스테이지에서 바닥의 높이와 화면에서 차지 하는 공간에 대한 예시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아래쪽 화살표 260">
            <a:extLst>
              <a:ext uri="{FF2B5EF4-FFF2-40B4-BE49-F238E27FC236}">
                <a16:creationId xmlns:a16="http://schemas.microsoft.com/office/drawing/2014/main" id="{8F3737AB-C311-4AF5-9232-14A4E8E3CBDB}"/>
              </a:ext>
            </a:extLst>
          </p:cNvPr>
          <p:cNvSpPr/>
          <p:nvPr/>
        </p:nvSpPr>
        <p:spPr>
          <a:xfrm>
            <a:off x="9575148" y="6166009"/>
            <a:ext cx="814096" cy="50006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0391BFA-FC48-4100-A0B9-77331F1BFB41}"/>
              </a:ext>
            </a:extLst>
          </p:cNvPr>
          <p:cNvSpPr/>
          <p:nvPr/>
        </p:nvSpPr>
        <p:spPr>
          <a:xfrm>
            <a:off x="3944502" y="2559628"/>
            <a:ext cx="1252499" cy="100408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Boss_groggy_gauge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7CF1C4B-4695-433B-BC63-4B04C4FAAC97}"/>
              </a:ext>
            </a:extLst>
          </p:cNvPr>
          <p:cNvSpPr/>
          <p:nvPr/>
        </p:nvSpPr>
        <p:spPr>
          <a:xfrm>
            <a:off x="3944879" y="2376880"/>
            <a:ext cx="1251745" cy="73718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name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722AAC8-5263-4B14-A44C-DB9B0E906046}"/>
              </a:ext>
            </a:extLst>
          </p:cNvPr>
          <p:cNvSpPr/>
          <p:nvPr/>
        </p:nvSpPr>
        <p:spPr>
          <a:xfrm>
            <a:off x="3653968" y="2388600"/>
            <a:ext cx="278294" cy="271436"/>
          </a:xfrm>
          <a:prstGeom prst="rect">
            <a:avLst/>
          </a:prstGeom>
          <a:solidFill>
            <a:srgbClr val="D9D9D9"/>
          </a:solidFill>
          <a:ln w="1270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elemental</a:t>
            </a:r>
          </a:p>
        </p:txBody>
      </p:sp>
      <p:cxnSp>
        <p:nvCxnSpPr>
          <p:cNvPr id="78" name="꺾인 연결선 45">
            <a:extLst>
              <a:ext uri="{FF2B5EF4-FFF2-40B4-BE49-F238E27FC236}">
                <a16:creationId xmlns:a16="http://schemas.microsoft.com/office/drawing/2014/main" id="{43A284F7-8C3A-4CD3-9C49-5B4A53766D2A}"/>
              </a:ext>
            </a:extLst>
          </p:cNvPr>
          <p:cNvCxnSpPr>
            <a:cxnSpLocks/>
            <a:stCxn id="80" idx="2"/>
            <a:endCxn id="34" idx="3"/>
          </p:cNvCxnSpPr>
          <p:nvPr/>
        </p:nvCxnSpPr>
        <p:spPr>
          <a:xfrm rot="5400000">
            <a:off x="5124846" y="2244283"/>
            <a:ext cx="332986" cy="188675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45">
            <a:extLst>
              <a:ext uri="{FF2B5EF4-FFF2-40B4-BE49-F238E27FC236}">
                <a16:creationId xmlns:a16="http://schemas.microsoft.com/office/drawing/2014/main" id="{9574DBFE-09CC-4EF2-A327-F75DE2FA6FC7}"/>
              </a:ext>
            </a:extLst>
          </p:cNvPr>
          <p:cNvCxnSpPr>
            <a:cxnSpLocks/>
            <a:stCxn id="82" idx="2"/>
            <a:endCxn id="60" idx="3"/>
          </p:cNvCxnSpPr>
          <p:nvPr/>
        </p:nvCxnSpPr>
        <p:spPr>
          <a:xfrm rot="5400000">
            <a:off x="5427207" y="1941922"/>
            <a:ext cx="437705" cy="898115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9FC7362-FDC9-42BC-B0DD-A1EA9429E7B5}"/>
              </a:ext>
            </a:extLst>
          </p:cNvPr>
          <p:cNvSpPr/>
          <p:nvPr/>
        </p:nvSpPr>
        <p:spPr>
          <a:xfrm>
            <a:off x="5271266" y="1968401"/>
            <a:ext cx="228820" cy="2037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ADE0A62-57C3-4D71-A9EA-DE0C905DEEAE}"/>
              </a:ext>
            </a:extLst>
          </p:cNvPr>
          <p:cNvSpPr/>
          <p:nvPr/>
        </p:nvSpPr>
        <p:spPr>
          <a:xfrm>
            <a:off x="5736554" y="196840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918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10DAD6-33BF-4A35-8F33-6E793BB721DF}"/>
              </a:ext>
            </a:extLst>
          </p:cNvPr>
          <p:cNvSpPr/>
          <p:nvPr/>
        </p:nvSpPr>
        <p:spPr>
          <a:xfrm>
            <a:off x="1802756" y="2309219"/>
            <a:ext cx="4682663" cy="26268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선택 화면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D866C0C-B2F4-44B9-AF54-DEC7F43B9AE4}"/>
              </a:ext>
            </a:extLst>
          </p:cNvPr>
          <p:cNvSpPr/>
          <p:nvPr/>
        </p:nvSpPr>
        <p:spPr>
          <a:xfrm>
            <a:off x="3397251" y="2696582"/>
            <a:ext cx="3088164" cy="3083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2" name="Google Shape;551;p46">
            <a:extLst>
              <a:ext uri="{FF2B5EF4-FFF2-40B4-BE49-F238E27FC236}">
                <a16:creationId xmlns:a16="http://schemas.microsoft.com/office/drawing/2014/main" id="{445646EB-F581-4436-AFCA-48B0070177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7741744"/>
              </p:ext>
            </p:extLst>
          </p:nvPr>
        </p:nvGraphicFramePr>
        <p:xfrm>
          <a:off x="8381999" y="1009604"/>
          <a:ext cx="3200395" cy="540644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569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8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85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9378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DCE6CB7-455B-406A-AC77-5CA5AD7E7D1D}"/>
              </a:ext>
            </a:extLst>
          </p:cNvPr>
          <p:cNvSpPr/>
          <p:nvPr/>
        </p:nvSpPr>
        <p:spPr>
          <a:xfrm>
            <a:off x="1382465" y="112472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모서리가 둥근 사각형 설명선 15">
            <a:extLst>
              <a:ext uri="{FF2B5EF4-FFF2-40B4-BE49-F238E27FC236}">
                <a16:creationId xmlns:a16="http://schemas.microsoft.com/office/drawing/2014/main" id="{B8A70A4B-1364-40C3-AA74-CB7A74FA46A6}"/>
              </a:ext>
            </a:extLst>
          </p:cNvPr>
          <p:cNvSpPr/>
          <p:nvPr/>
        </p:nvSpPr>
        <p:spPr>
          <a:xfrm>
            <a:off x="6383487" y="1124739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FA614B2-4792-4C4A-AF12-0E3683AB309F}"/>
              </a:ext>
            </a:extLst>
          </p:cNvPr>
          <p:cNvSpPr/>
          <p:nvPr/>
        </p:nvSpPr>
        <p:spPr>
          <a:xfrm>
            <a:off x="3473823" y="1137987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116" name="모서리가 둥근 직사각형 20">
            <a:extLst>
              <a:ext uri="{FF2B5EF4-FFF2-40B4-BE49-F238E27FC236}">
                <a16:creationId xmlns:a16="http://schemas.microsoft.com/office/drawing/2014/main" id="{11A82ED7-6ABE-4F84-BA78-AF6D8F5242E8}"/>
              </a:ext>
            </a:extLst>
          </p:cNvPr>
          <p:cNvSpPr/>
          <p:nvPr/>
        </p:nvSpPr>
        <p:spPr>
          <a:xfrm>
            <a:off x="5434524" y="1125638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ED3C9E7-D9A0-4467-9997-286DCFAD98FF}"/>
              </a:ext>
            </a:extLst>
          </p:cNvPr>
          <p:cNvSpPr/>
          <p:nvPr/>
        </p:nvSpPr>
        <p:spPr>
          <a:xfrm>
            <a:off x="2434246" y="113798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BD2AA1E-F7EE-459A-B0C1-AAB0B4A62C4C}"/>
              </a:ext>
            </a:extLst>
          </p:cNvPr>
          <p:cNvSpPr/>
          <p:nvPr/>
        </p:nvSpPr>
        <p:spPr>
          <a:xfrm>
            <a:off x="4454642" y="1137689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119" name="모서리가 둥근 직사각형 23">
            <a:extLst>
              <a:ext uri="{FF2B5EF4-FFF2-40B4-BE49-F238E27FC236}">
                <a16:creationId xmlns:a16="http://schemas.microsoft.com/office/drawing/2014/main" id="{52E7AF16-EF85-4448-B14C-725FFC7C20F3}"/>
              </a:ext>
            </a:extLst>
          </p:cNvPr>
          <p:cNvSpPr/>
          <p:nvPr/>
        </p:nvSpPr>
        <p:spPr>
          <a:xfrm>
            <a:off x="452284" y="1009604"/>
            <a:ext cx="7818156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1C66CEF-ECE6-4E3C-B689-E04FF6999CA8}"/>
              </a:ext>
            </a:extLst>
          </p:cNvPr>
          <p:cNvSpPr/>
          <p:nvPr/>
        </p:nvSpPr>
        <p:spPr>
          <a:xfrm>
            <a:off x="627133" y="1108943"/>
            <a:ext cx="8162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7595F3A-A072-4D35-8121-77DB641D3048}"/>
              </a:ext>
            </a:extLst>
          </p:cNvPr>
          <p:cNvSpPr>
            <a:spLocks noChangeAspect="1"/>
          </p:cNvSpPr>
          <p:nvPr/>
        </p:nvSpPr>
        <p:spPr>
          <a:xfrm>
            <a:off x="7277609" y="1124278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6ADA17F-C4B8-413D-96AE-D1FF1930F911}"/>
              </a:ext>
            </a:extLst>
          </p:cNvPr>
          <p:cNvSpPr/>
          <p:nvPr/>
        </p:nvSpPr>
        <p:spPr>
          <a:xfrm>
            <a:off x="7333019" y="1130364"/>
            <a:ext cx="717124" cy="20372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</a:t>
            </a:r>
          </a:p>
        </p:txBody>
      </p:sp>
      <p:sp>
        <p:nvSpPr>
          <p:cNvPr id="34" name="아래쪽 화살표 260"/>
          <p:cNvSpPr/>
          <p:nvPr/>
        </p:nvSpPr>
        <p:spPr>
          <a:xfrm>
            <a:off x="9575148" y="6166009"/>
            <a:ext cx="814096" cy="50006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graphicFrame>
        <p:nvGraphicFramePr>
          <p:cNvPr id="124" name="Google Shape;564;p47">
            <a:extLst>
              <a:ext uri="{FF2B5EF4-FFF2-40B4-BE49-F238E27FC236}">
                <a16:creationId xmlns:a16="http://schemas.microsoft.com/office/drawing/2014/main" id="{5FC880FD-48F4-4229-A637-E03807D57E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0802323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0_2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각 콘텐츠에서 캐릭터 버튼으로 보여지는 페이지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캐릭터를 강화 하거나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선택 할 수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캐릭터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78A4419-D3CE-49B0-95D4-8581635E1750}"/>
              </a:ext>
            </a:extLst>
          </p:cNvPr>
          <p:cNvSpPr/>
          <p:nvPr/>
        </p:nvSpPr>
        <p:spPr>
          <a:xfrm>
            <a:off x="5585313" y="2366314"/>
            <a:ext cx="562799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34D3CFED-F7C0-4410-8DE0-FA17546ACFF5}"/>
              </a:ext>
            </a:extLst>
          </p:cNvPr>
          <p:cNvSpPr>
            <a:spLocks noChangeAspect="1"/>
          </p:cNvSpPr>
          <p:nvPr/>
        </p:nvSpPr>
        <p:spPr>
          <a:xfrm>
            <a:off x="5500719" y="2366314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80BD441-5047-4AC8-BA1E-97E837D85E9E}"/>
              </a:ext>
            </a:extLst>
          </p:cNvPr>
          <p:cNvSpPr/>
          <p:nvPr/>
        </p:nvSpPr>
        <p:spPr>
          <a:xfrm>
            <a:off x="6184880" y="2305127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MANU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B997960-D1A0-4F8C-AA35-1B92D5FDF2AD}"/>
              </a:ext>
            </a:extLst>
          </p:cNvPr>
          <p:cNvSpPr/>
          <p:nvPr/>
        </p:nvSpPr>
        <p:spPr>
          <a:xfrm>
            <a:off x="4862570" y="2366314"/>
            <a:ext cx="562799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C64116F3-7AB1-4C03-88FC-219CA47E8D71}"/>
              </a:ext>
            </a:extLst>
          </p:cNvPr>
          <p:cNvSpPr>
            <a:spLocks noChangeAspect="1"/>
          </p:cNvSpPr>
          <p:nvPr/>
        </p:nvSpPr>
        <p:spPr>
          <a:xfrm>
            <a:off x="4777977" y="2366314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6BEC38B-200D-400C-BF5E-1CADD3C577A4}"/>
              </a:ext>
            </a:extLst>
          </p:cNvPr>
          <p:cNvSpPr/>
          <p:nvPr/>
        </p:nvSpPr>
        <p:spPr>
          <a:xfrm>
            <a:off x="4141500" y="2366314"/>
            <a:ext cx="562799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7FBF81AD-96FD-4654-BD09-6F6DA2AAF833}"/>
              </a:ext>
            </a:extLst>
          </p:cNvPr>
          <p:cNvSpPr>
            <a:spLocks noChangeAspect="1"/>
          </p:cNvSpPr>
          <p:nvPr/>
        </p:nvSpPr>
        <p:spPr>
          <a:xfrm>
            <a:off x="4056907" y="2366314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991D7BE1-24BA-42B0-B87E-8E50F6637EC9}"/>
              </a:ext>
            </a:extLst>
          </p:cNvPr>
          <p:cNvSpPr/>
          <p:nvPr/>
        </p:nvSpPr>
        <p:spPr>
          <a:xfrm>
            <a:off x="1802757" y="2697773"/>
            <a:ext cx="1594494" cy="15870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8AB4B8-AB2F-4BDB-B569-5313D6599141}"/>
              </a:ext>
            </a:extLst>
          </p:cNvPr>
          <p:cNvSpPr/>
          <p:nvPr/>
        </p:nvSpPr>
        <p:spPr>
          <a:xfrm>
            <a:off x="1802756" y="2309219"/>
            <a:ext cx="562799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BACK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B7EF814C-177A-4B47-BC83-ADB6D3188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77" y="3000883"/>
            <a:ext cx="512428" cy="818706"/>
          </a:xfrm>
          <a:prstGeom prst="rect">
            <a:avLst/>
          </a:prstGeom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382BDD4-6937-450F-9E00-D0389D5CA830}"/>
              </a:ext>
            </a:extLst>
          </p:cNvPr>
          <p:cNvSpPr/>
          <p:nvPr/>
        </p:nvSpPr>
        <p:spPr>
          <a:xfrm>
            <a:off x="3397251" y="3005138"/>
            <a:ext cx="3088164" cy="12805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55861E0-C88A-47EE-BAA4-A832D0A633A6}"/>
              </a:ext>
            </a:extLst>
          </p:cNvPr>
          <p:cNvSpPr/>
          <p:nvPr/>
        </p:nvSpPr>
        <p:spPr>
          <a:xfrm>
            <a:off x="1937102" y="3209502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head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4E1AC9C-8147-4539-970E-B66872A0C421}"/>
              </a:ext>
            </a:extLst>
          </p:cNvPr>
          <p:cNvSpPr/>
          <p:nvPr/>
        </p:nvSpPr>
        <p:spPr>
          <a:xfrm>
            <a:off x="1937102" y="2752971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wpn</a:t>
            </a:r>
            <a:endParaRPr lang="en-US" sz="6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B780E11-DA69-4D23-834B-82467CA730E7}"/>
              </a:ext>
            </a:extLst>
          </p:cNvPr>
          <p:cNvSpPr/>
          <p:nvPr/>
        </p:nvSpPr>
        <p:spPr>
          <a:xfrm>
            <a:off x="1937102" y="3659683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leg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243BEC8-A45E-409A-8360-5C31250D2949}"/>
              </a:ext>
            </a:extLst>
          </p:cNvPr>
          <p:cNvSpPr/>
          <p:nvPr/>
        </p:nvSpPr>
        <p:spPr>
          <a:xfrm>
            <a:off x="2962371" y="3209502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chest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F17CA4C-9E08-461D-B3FC-1F60D7FD6AAF}"/>
              </a:ext>
            </a:extLst>
          </p:cNvPr>
          <p:cNvSpPr/>
          <p:nvPr/>
        </p:nvSpPr>
        <p:spPr>
          <a:xfrm>
            <a:off x="2962371" y="2752971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Sub_wpn</a:t>
            </a:r>
            <a:endParaRPr lang="en-US" sz="6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C8C06BD-67A8-40FE-9877-BEE912A96347}"/>
              </a:ext>
            </a:extLst>
          </p:cNvPr>
          <p:cNvSpPr/>
          <p:nvPr/>
        </p:nvSpPr>
        <p:spPr>
          <a:xfrm>
            <a:off x="2962371" y="3659683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shoes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03A7F79D-4D0D-400A-B6CF-7F1AD08E2C2B}"/>
              </a:ext>
            </a:extLst>
          </p:cNvPr>
          <p:cNvSpPr/>
          <p:nvPr/>
        </p:nvSpPr>
        <p:spPr>
          <a:xfrm>
            <a:off x="3399314" y="2697773"/>
            <a:ext cx="720000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CHAR_INFO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E99F861-8077-49A2-A30B-C27E0FBFDF4C}"/>
              </a:ext>
            </a:extLst>
          </p:cNvPr>
          <p:cNvSpPr/>
          <p:nvPr/>
        </p:nvSpPr>
        <p:spPr>
          <a:xfrm>
            <a:off x="4175051" y="2697773"/>
            <a:ext cx="720000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EQP_INFO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64B9C9-9827-42D5-9AE0-E7B15740D62B}"/>
              </a:ext>
            </a:extLst>
          </p:cNvPr>
          <p:cNvSpPr/>
          <p:nvPr/>
        </p:nvSpPr>
        <p:spPr>
          <a:xfrm>
            <a:off x="4950788" y="2697773"/>
            <a:ext cx="720000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CHAR_UG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ECCDD9C-D51B-48BE-978D-1018D814C522}"/>
              </a:ext>
            </a:extLst>
          </p:cNvPr>
          <p:cNvSpPr/>
          <p:nvPr/>
        </p:nvSpPr>
        <p:spPr>
          <a:xfrm>
            <a:off x="5726525" y="2697773"/>
            <a:ext cx="720000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EQP_UG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BC23EBA-5590-4328-A312-73D28DB1C86A}"/>
              </a:ext>
            </a:extLst>
          </p:cNvPr>
          <p:cNvSpPr/>
          <p:nvPr/>
        </p:nvSpPr>
        <p:spPr>
          <a:xfrm>
            <a:off x="452284" y="1659187"/>
            <a:ext cx="1147916" cy="253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페이지로 </a:t>
            </a:r>
            <a:r>
              <a:rPr lang="ko-KR" altLang="en-US" sz="7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돌아감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5" name="꺾인 연결선 45">
            <a:extLst>
              <a:ext uri="{FF2B5EF4-FFF2-40B4-BE49-F238E27FC236}">
                <a16:creationId xmlns:a16="http://schemas.microsoft.com/office/drawing/2014/main" id="{62472AAB-556A-4CE8-80B5-50F353CC50AD}"/>
              </a:ext>
            </a:extLst>
          </p:cNvPr>
          <p:cNvCxnSpPr>
            <a:cxnSpLocks/>
            <a:stCxn id="134" idx="1"/>
            <a:endCxn id="154" idx="3"/>
          </p:cNvCxnSpPr>
          <p:nvPr/>
        </p:nvCxnSpPr>
        <p:spPr>
          <a:xfrm rot="10800000">
            <a:off x="1600200" y="1785904"/>
            <a:ext cx="202556" cy="67487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C9BB6039-9B04-413E-8447-8F255170B0C2}"/>
              </a:ext>
            </a:extLst>
          </p:cNvPr>
          <p:cNvGrpSpPr/>
          <p:nvPr/>
        </p:nvGrpSpPr>
        <p:grpSpPr>
          <a:xfrm>
            <a:off x="4227277" y="5447554"/>
            <a:ext cx="1723563" cy="1179184"/>
            <a:chOff x="3554177" y="5523754"/>
            <a:chExt cx="1723563" cy="1179184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65EBD7C7-E9E7-49C4-9401-D7293B54A870}"/>
                </a:ext>
              </a:extLst>
            </p:cNvPr>
            <p:cNvSpPr/>
            <p:nvPr/>
          </p:nvSpPr>
          <p:spPr>
            <a:xfrm rot="10800000" flipV="1">
              <a:off x="3554177" y="5523754"/>
              <a:ext cx="746556" cy="68455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name</a:t>
              </a: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1BCFE8-50F3-4036-B9C3-F9BE8494588F}"/>
                </a:ext>
              </a:extLst>
            </p:cNvPr>
            <p:cNvSpPr/>
            <p:nvPr/>
          </p:nvSpPr>
          <p:spPr>
            <a:xfrm rot="10800000" flipV="1">
              <a:off x="3554813" y="6205052"/>
              <a:ext cx="1722927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강해진 </a:t>
              </a:r>
              <a:r>
                <a:rPr lang="ko-KR" altLang="en-US" sz="12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팔라오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C476F60E-4F53-4BA3-9C07-B7864E50BF4C}"/>
                </a:ext>
              </a:extLst>
            </p:cNvPr>
            <p:cNvSpPr/>
            <p:nvPr/>
          </p:nvSpPr>
          <p:spPr>
            <a:xfrm rot="10800000" flipV="1">
              <a:off x="4300738" y="5531940"/>
              <a:ext cx="977002" cy="2926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level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449636C-5437-4152-B0FE-D2850DA1A032}"/>
                </a:ext>
              </a:extLst>
            </p:cNvPr>
            <p:cNvSpPr/>
            <p:nvPr/>
          </p:nvSpPr>
          <p:spPr>
            <a:xfrm rot="10800000" flipV="1">
              <a:off x="4300737" y="5824555"/>
              <a:ext cx="977000" cy="3804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power</a:t>
              </a:r>
            </a:p>
          </p:txBody>
        </p:sp>
      </p:grpSp>
      <p:pic>
        <p:nvPicPr>
          <p:cNvPr id="171" name="그림 170">
            <a:extLst>
              <a:ext uri="{FF2B5EF4-FFF2-40B4-BE49-F238E27FC236}">
                <a16:creationId xmlns:a16="http://schemas.microsoft.com/office/drawing/2014/main" id="{721A0FE6-9113-4F80-8E57-1225EFE9B6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39" t="5046" b="60537"/>
          <a:stretch/>
        </p:blipFill>
        <p:spPr>
          <a:xfrm>
            <a:off x="4252239" y="5432393"/>
            <a:ext cx="739728" cy="68637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F1913F3-DC13-4463-BB92-2417DE04C5E0}"/>
              </a:ext>
            </a:extLst>
          </p:cNvPr>
          <p:cNvGrpSpPr/>
          <p:nvPr/>
        </p:nvGrpSpPr>
        <p:grpSpPr>
          <a:xfrm>
            <a:off x="451297" y="5420631"/>
            <a:ext cx="1728000" cy="1183321"/>
            <a:chOff x="469769" y="5420631"/>
            <a:chExt cx="1728000" cy="1183321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2A8C099-1203-4CEA-9E15-6CE23E0B66C9}"/>
                </a:ext>
              </a:extLst>
            </p:cNvPr>
            <p:cNvSpPr/>
            <p:nvPr/>
          </p:nvSpPr>
          <p:spPr>
            <a:xfrm rot="10800000" flipV="1">
              <a:off x="471638" y="5420909"/>
              <a:ext cx="720000" cy="68455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C478F8-58EF-4D3A-9907-B948888DF0D3}"/>
                </a:ext>
              </a:extLst>
            </p:cNvPr>
            <p:cNvSpPr/>
            <p:nvPr/>
          </p:nvSpPr>
          <p:spPr>
            <a:xfrm rot="10800000" flipV="1">
              <a:off x="1189223" y="5420631"/>
              <a:ext cx="1008000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level</a:t>
              </a:r>
            </a:p>
          </p:txBody>
        </p:sp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4CED82FE-5775-4A4D-A1BD-5D55070AD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9" t="5046" b="60537"/>
            <a:stretch/>
          </p:blipFill>
          <p:spPr>
            <a:xfrm>
              <a:off x="478403" y="5434125"/>
              <a:ext cx="720000" cy="668073"/>
            </a:xfrm>
            <a:prstGeom prst="rect">
              <a:avLst/>
            </a:prstGeom>
          </p:spPr>
        </p:pic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8E2579A-4FFE-4F51-8267-019F587DDD84}"/>
                </a:ext>
              </a:extLst>
            </p:cNvPr>
            <p:cNvSpPr/>
            <p:nvPr/>
          </p:nvSpPr>
          <p:spPr>
            <a:xfrm rot="10800000" flipV="1">
              <a:off x="1189223" y="5765222"/>
              <a:ext cx="1008000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power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E8577C7D-1BD7-4C01-88B7-2A0E7F6410A8}"/>
                </a:ext>
              </a:extLst>
            </p:cNvPr>
            <p:cNvSpPr/>
            <p:nvPr/>
          </p:nvSpPr>
          <p:spPr>
            <a:xfrm rot="10800000" flipV="1">
              <a:off x="469769" y="6106066"/>
              <a:ext cx="1728000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CHAR_name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80" name="화살표: 왼쪽 179">
            <a:extLst>
              <a:ext uri="{FF2B5EF4-FFF2-40B4-BE49-F238E27FC236}">
                <a16:creationId xmlns:a16="http://schemas.microsoft.com/office/drawing/2014/main" id="{14360405-BCF0-4813-B989-534715645E2A}"/>
              </a:ext>
            </a:extLst>
          </p:cNvPr>
          <p:cNvSpPr/>
          <p:nvPr/>
        </p:nvSpPr>
        <p:spPr>
          <a:xfrm>
            <a:off x="1800235" y="4286251"/>
            <a:ext cx="509524" cy="649828"/>
          </a:xfrm>
          <a:prstGeom prst="leftArrow">
            <a:avLst>
              <a:gd name="adj1" fmla="val 100000"/>
              <a:gd name="adj2" fmla="val 26321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Scroll</a:t>
            </a:r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6C6105C2-3366-4B1B-B97E-2F263D73FE1E}"/>
              </a:ext>
            </a:extLst>
          </p:cNvPr>
          <p:cNvGrpSpPr>
            <a:grpSpLocks noChangeAspect="1"/>
          </p:cNvGrpSpPr>
          <p:nvPr/>
        </p:nvGrpSpPr>
        <p:grpSpPr>
          <a:xfrm>
            <a:off x="5146981" y="4286905"/>
            <a:ext cx="946082" cy="649174"/>
            <a:chOff x="469769" y="5418250"/>
            <a:chExt cx="1728000" cy="1185702"/>
          </a:xfrm>
        </p:grpSpPr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AB063F1-4C33-4BDA-9078-8B8FD3168C92}"/>
                </a:ext>
              </a:extLst>
            </p:cNvPr>
            <p:cNvSpPr/>
            <p:nvPr/>
          </p:nvSpPr>
          <p:spPr>
            <a:xfrm rot="10800000" flipV="1">
              <a:off x="471638" y="5420909"/>
              <a:ext cx="720000" cy="68455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6A9F862C-C5B3-4C88-9BD5-89409061D6AE}"/>
                </a:ext>
              </a:extLst>
            </p:cNvPr>
            <p:cNvSpPr/>
            <p:nvPr/>
          </p:nvSpPr>
          <p:spPr>
            <a:xfrm rot="10800000" flipV="1">
              <a:off x="1189223" y="5418250"/>
              <a:ext cx="1008000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level</a:t>
              </a:r>
            </a:p>
          </p:txBody>
        </p:sp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29617401-346E-4BC7-AD96-C54C81B2B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  <a14:imgEffect>
                        <a14:sharpenSoften amount="100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9" t="5046" b="60537"/>
            <a:stretch/>
          </p:blipFill>
          <p:spPr>
            <a:xfrm>
              <a:off x="478403" y="5434125"/>
              <a:ext cx="720000" cy="668073"/>
            </a:xfrm>
            <a:prstGeom prst="rect">
              <a:avLst/>
            </a:prstGeom>
          </p:spPr>
        </p:pic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CF0B457-627A-4DE5-9F59-D565551FB4A3}"/>
                </a:ext>
              </a:extLst>
            </p:cNvPr>
            <p:cNvSpPr/>
            <p:nvPr/>
          </p:nvSpPr>
          <p:spPr>
            <a:xfrm rot="10800000" flipV="1">
              <a:off x="469769" y="6106066"/>
              <a:ext cx="1728000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CHAR_name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4D610314-CCB5-4C7A-93B9-AB0872DE6D4B}"/>
                </a:ext>
              </a:extLst>
            </p:cNvPr>
            <p:cNvSpPr/>
            <p:nvPr/>
          </p:nvSpPr>
          <p:spPr>
            <a:xfrm rot="10800000" flipV="1">
              <a:off x="1189223" y="5762841"/>
              <a:ext cx="1008000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power</a:t>
              </a:r>
            </a:p>
          </p:txBody>
        </p:sp>
      </p:grpSp>
      <p:sp>
        <p:nvSpPr>
          <p:cNvPr id="183" name="화살표: 왼쪽 182">
            <a:extLst>
              <a:ext uri="{FF2B5EF4-FFF2-40B4-BE49-F238E27FC236}">
                <a16:creationId xmlns:a16="http://schemas.microsoft.com/office/drawing/2014/main" id="{D09F96CD-3B78-42DE-B86B-8E087F140B7F}"/>
              </a:ext>
            </a:extLst>
          </p:cNvPr>
          <p:cNvSpPr/>
          <p:nvPr/>
        </p:nvSpPr>
        <p:spPr>
          <a:xfrm flipH="1">
            <a:off x="5966542" y="4286251"/>
            <a:ext cx="509524" cy="649828"/>
          </a:xfrm>
          <a:prstGeom prst="leftArrow">
            <a:avLst>
              <a:gd name="adj1" fmla="val 100000"/>
              <a:gd name="adj2" fmla="val 26321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Scroll</a:t>
            </a:r>
          </a:p>
        </p:txBody>
      </p: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B7CFED81-DF79-437B-84ED-E5A25355D748}"/>
              </a:ext>
            </a:extLst>
          </p:cNvPr>
          <p:cNvGrpSpPr>
            <a:grpSpLocks noChangeAspect="1"/>
          </p:cNvGrpSpPr>
          <p:nvPr/>
        </p:nvGrpSpPr>
        <p:grpSpPr>
          <a:xfrm>
            <a:off x="4205858" y="4286905"/>
            <a:ext cx="946082" cy="649174"/>
            <a:chOff x="469769" y="5418250"/>
            <a:chExt cx="1728000" cy="1185702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3B048E-70DA-43C9-889F-F64BC9F4F478}"/>
                </a:ext>
              </a:extLst>
            </p:cNvPr>
            <p:cNvSpPr/>
            <p:nvPr/>
          </p:nvSpPr>
          <p:spPr>
            <a:xfrm rot="10800000" flipV="1">
              <a:off x="471638" y="5420909"/>
              <a:ext cx="720000" cy="68455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6D59E0AF-656B-406F-B39D-0A696B057605}"/>
                </a:ext>
              </a:extLst>
            </p:cNvPr>
            <p:cNvSpPr/>
            <p:nvPr/>
          </p:nvSpPr>
          <p:spPr>
            <a:xfrm rot="10800000" flipV="1">
              <a:off x="1189223" y="5418250"/>
              <a:ext cx="1008000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level</a:t>
              </a:r>
            </a:p>
          </p:txBody>
        </p:sp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2E7CFA5F-D74E-40E8-AA27-A432A8614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  <a14:imgEffect>
                        <a14:sharpenSoften amount="100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9" t="5046" b="60537"/>
            <a:stretch/>
          </p:blipFill>
          <p:spPr>
            <a:xfrm>
              <a:off x="478403" y="5434125"/>
              <a:ext cx="720000" cy="668073"/>
            </a:xfrm>
            <a:prstGeom prst="rect">
              <a:avLst/>
            </a:prstGeom>
          </p:spPr>
        </p:pic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03CF33F-7C9F-4DD2-9EB4-40F065FFEC61}"/>
                </a:ext>
              </a:extLst>
            </p:cNvPr>
            <p:cNvSpPr/>
            <p:nvPr/>
          </p:nvSpPr>
          <p:spPr>
            <a:xfrm rot="10800000" flipV="1">
              <a:off x="469769" y="6106066"/>
              <a:ext cx="1728000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CHAR_name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1144B8-9C45-4253-853D-4F2456550B35}"/>
                </a:ext>
              </a:extLst>
            </p:cNvPr>
            <p:cNvSpPr/>
            <p:nvPr/>
          </p:nvSpPr>
          <p:spPr>
            <a:xfrm rot="10800000" flipV="1">
              <a:off x="1189223" y="5762841"/>
              <a:ext cx="1008000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power</a:t>
              </a:r>
            </a:p>
          </p:txBody>
        </p: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0D4D3480-E28C-49C2-83DD-AF14F55CA461}"/>
              </a:ext>
            </a:extLst>
          </p:cNvPr>
          <p:cNvGrpSpPr>
            <a:grpSpLocks noChangeAspect="1"/>
          </p:cNvGrpSpPr>
          <p:nvPr/>
        </p:nvGrpSpPr>
        <p:grpSpPr>
          <a:xfrm>
            <a:off x="3258218" y="4286905"/>
            <a:ext cx="946082" cy="649174"/>
            <a:chOff x="469769" y="5418250"/>
            <a:chExt cx="1728000" cy="1185702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2C6E7570-C14E-40E6-88CB-0E3F2918F0BD}"/>
                </a:ext>
              </a:extLst>
            </p:cNvPr>
            <p:cNvSpPr/>
            <p:nvPr/>
          </p:nvSpPr>
          <p:spPr>
            <a:xfrm rot="10800000" flipV="1">
              <a:off x="471638" y="5420909"/>
              <a:ext cx="720000" cy="68455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390ABDC-BB52-4F35-B958-B216A6527CCF}"/>
                </a:ext>
              </a:extLst>
            </p:cNvPr>
            <p:cNvSpPr/>
            <p:nvPr/>
          </p:nvSpPr>
          <p:spPr>
            <a:xfrm rot="10800000" flipV="1">
              <a:off x="1189223" y="5418250"/>
              <a:ext cx="1008000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level</a:t>
              </a:r>
            </a:p>
          </p:txBody>
        </p:sp>
        <p:pic>
          <p:nvPicPr>
            <p:cNvPr id="211" name="그림 210">
              <a:extLst>
                <a:ext uri="{FF2B5EF4-FFF2-40B4-BE49-F238E27FC236}">
                  <a16:creationId xmlns:a16="http://schemas.microsoft.com/office/drawing/2014/main" id="{10CC91FC-C1D0-445F-8DCB-FE74F439B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  <a14:imgEffect>
                        <a14:sharpenSoften amount="100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9" t="5046" b="60537"/>
            <a:stretch/>
          </p:blipFill>
          <p:spPr>
            <a:xfrm>
              <a:off x="478403" y="5434125"/>
              <a:ext cx="720000" cy="668073"/>
            </a:xfrm>
            <a:prstGeom prst="rect">
              <a:avLst/>
            </a:prstGeom>
          </p:spPr>
        </p:pic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1D70A27-FDA9-4B17-98E3-BA6FB9587C2F}"/>
                </a:ext>
              </a:extLst>
            </p:cNvPr>
            <p:cNvSpPr/>
            <p:nvPr/>
          </p:nvSpPr>
          <p:spPr>
            <a:xfrm rot="10800000" flipV="1">
              <a:off x="469769" y="6106066"/>
              <a:ext cx="1728000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CHAR_name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6D3EB07-3B8D-44E5-B952-D3D522409E15}"/>
                </a:ext>
              </a:extLst>
            </p:cNvPr>
            <p:cNvSpPr/>
            <p:nvPr/>
          </p:nvSpPr>
          <p:spPr>
            <a:xfrm rot="10800000" flipV="1">
              <a:off x="1189223" y="5762841"/>
              <a:ext cx="1008000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power</a:t>
              </a: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1DAF3C64-E144-490F-B02D-22FA65DB03D7}"/>
              </a:ext>
            </a:extLst>
          </p:cNvPr>
          <p:cNvGrpSpPr>
            <a:grpSpLocks noChangeAspect="1"/>
          </p:cNvGrpSpPr>
          <p:nvPr/>
        </p:nvGrpSpPr>
        <p:grpSpPr>
          <a:xfrm>
            <a:off x="2312395" y="4286905"/>
            <a:ext cx="946082" cy="649174"/>
            <a:chOff x="469769" y="5418250"/>
            <a:chExt cx="1728000" cy="1185702"/>
          </a:xfrm>
        </p:grpSpPr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AB526A56-EE1A-4B5C-BAF9-351B26B1310A}"/>
                </a:ext>
              </a:extLst>
            </p:cNvPr>
            <p:cNvSpPr/>
            <p:nvPr/>
          </p:nvSpPr>
          <p:spPr>
            <a:xfrm rot="10800000" flipV="1">
              <a:off x="471638" y="5420909"/>
              <a:ext cx="720000" cy="68455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1CF6AD11-127D-44F7-8488-00C96D005425}"/>
                </a:ext>
              </a:extLst>
            </p:cNvPr>
            <p:cNvSpPr/>
            <p:nvPr/>
          </p:nvSpPr>
          <p:spPr>
            <a:xfrm rot="10800000" flipV="1">
              <a:off x="1189223" y="5418250"/>
              <a:ext cx="1008000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level</a:t>
              </a:r>
            </a:p>
          </p:txBody>
        </p:sp>
        <p:pic>
          <p:nvPicPr>
            <p:cNvPr id="217" name="그림 216">
              <a:extLst>
                <a:ext uri="{FF2B5EF4-FFF2-40B4-BE49-F238E27FC236}">
                  <a16:creationId xmlns:a16="http://schemas.microsoft.com/office/drawing/2014/main" id="{D2A6520D-98AA-4A66-9A07-6C831CA8CE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  <a14:imgEffect>
                        <a14:sharpenSoften amount="100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9" t="5046" b="60537"/>
            <a:stretch/>
          </p:blipFill>
          <p:spPr>
            <a:xfrm>
              <a:off x="478403" y="5434125"/>
              <a:ext cx="720000" cy="668073"/>
            </a:xfrm>
            <a:prstGeom prst="rect">
              <a:avLst/>
            </a:prstGeom>
          </p:spPr>
        </p:pic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B120ACAD-7ECD-4F4F-B8BB-FE8A18ADE18E}"/>
                </a:ext>
              </a:extLst>
            </p:cNvPr>
            <p:cNvSpPr/>
            <p:nvPr/>
          </p:nvSpPr>
          <p:spPr>
            <a:xfrm rot="10800000" flipV="1">
              <a:off x="469769" y="6106066"/>
              <a:ext cx="1728000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CHAR_name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8DC5A58-8394-4A20-9B7B-76FC6AA0804D}"/>
                </a:ext>
              </a:extLst>
            </p:cNvPr>
            <p:cNvSpPr/>
            <p:nvPr/>
          </p:nvSpPr>
          <p:spPr>
            <a:xfrm rot="10800000" flipV="1">
              <a:off x="1189223" y="5762841"/>
              <a:ext cx="1008000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power</a:t>
              </a:r>
            </a:p>
          </p:txBody>
        </p:sp>
      </p:grpSp>
      <p:sp>
        <p:nvSpPr>
          <p:cNvPr id="223" name="타원 222">
            <a:extLst>
              <a:ext uri="{FF2B5EF4-FFF2-40B4-BE49-F238E27FC236}">
                <a16:creationId xmlns:a16="http://schemas.microsoft.com/office/drawing/2014/main" id="{9BDA191B-A798-462F-859A-91608D009835}"/>
              </a:ext>
            </a:extLst>
          </p:cNvPr>
          <p:cNvSpPr>
            <a:spLocks noChangeAspect="1"/>
          </p:cNvSpPr>
          <p:nvPr/>
        </p:nvSpPr>
        <p:spPr>
          <a:xfrm>
            <a:off x="473192" y="5447554"/>
            <a:ext cx="242123" cy="215986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300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C842664E-37C1-4664-8DDE-0BEB801A7524}"/>
              </a:ext>
            </a:extLst>
          </p:cNvPr>
          <p:cNvSpPr/>
          <p:nvPr/>
        </p:nvSpPr>
        <p:spPr>
          <a:xfrm>
            <a:off x="358140" y="5337631"/>
            <a:ext cx="1951619" cy="1328440"/>
          </a:xfrm>
          <a:prstGeom prst="round2SameRect">
            <a:avLst>
              <a:gd name="adj1" fmla="val 22083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10DAD6-33BF-4A35-8F33-6E793BB721DF}"/>
              </a:ext>
            </a:extLst>
          </p:cNvPr>
          <p:cNvSpPr/>
          <p:nvPr/>
        </p:nvSpPr>
        <p:spPr>
          <a:xfrm>
            <a:off x="1802756" y="2309219"/>
            <a:ext cx="4682663" cy="26268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선택 화면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D866C0C-B2F4-44B9-AF54-DEC7F43B9AE4}"/>
              </a:ext>
            </a:extLst>
          </p:cNvPr>
          <p:cNvSpPr/>
          <p:nvPr/>
        </p:nvSpPr>
        <p:spPr>
          <a:xfrm>
            <a:off x="3397251" y="2696582"/>
            <a:ext cx="3088164" cy="3083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2" name="Google Shape;551;p46">
            <a:extLst>
              <a:ext uri="{FF2B5EF4-FFF2-40B4-BE49-F238E27FC236}">
                <a16:creationId xmlns:a16="http://schemas.microsoft.com/office/drawing/2014/main" id="{445646EB-F581-4436-AFCA-48B007017763}"/>
              </a:ext>
            </a:extLst>
          </p:cNvPr>
          <p:cNvGraphicFramePr/>
          <p:nvPr/>
        </p:nvGraphicFramePr>
        <p:xfrm>
          <a:off x="8381999" y="1009604"/>
          <a:ext cx="3200395" cy="540644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569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8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85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9378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DCE6CB7-455B-406A-AC77-5CA5AD7E7D1D}"/>
              </a:ext>
            </a:extLst>
          </p:cNvPr>
          <p:cNvSpPr/>
          <p:nvPr/>
        </p:nvSpPr>
        <p:spPr>
          <a:xfrm>
            <a:off x="1382465" y="112472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모서리가 둥근 사각형 설명선 15">
            <a:extLst>
              <a:ext uri="{FF2B5EF4-FFF2-40B4-BE49-F238E27FC236}">
                <a16:creationId xmlns:a16="http://schemas.microsoft.com/office/drawing/2014/main" id="{B8A70A4B-1364-40C3-AA74-CB7A74FA46A6}"/>
              </a:ext>
            </a:extLst>
          </p:cNvPr>
          <p:cNvSpPr/>
          <p:nvPr/>
        </p:nvSpPr>
        <p:spPr>
          <a:xfrm>
            <a:off x="6383487" y="1124739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FA614B2-4792-4C4A-AF12-0E3683AB309F}"/>
              </a:ext>
            </a:extLst>
          </p:cNvPr>
          <p:cNvSpPr/>
          <p:nvPr/>
        </p:nvSpPr>
        <p:spPr>
          <a:xfrm>
            <a:off x="3473823" y="1137987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116" name="모서리가 둥근 직사각형 20">
            <a:extLst>
              <a:ext uri="{FF2B5EF4-FFF2-40B4-BE49-F238E27FC236}">
                <a16:creationId xmlns:a16="http://schemas.microsoft.com/office/drawing/2014/main" id="{11A82ED7-6ABE-4F84-BA78-AF6D8F5242E8}"/>
              </a:ext>
            </a:extLst>
          </p:cNvPr>
          <p:cNvSpPr/>
          <p:nvPr/>
        </p:nvSpPr>
        <p:spPr>
          <a:xfrm>
            <a:off x="5434524" y="1125638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ED3C9E7-D9A0-4467-9997-286DCFAD98FF}"/>
              </a:ext>
            </a:extLst>
          </p:cNvPr>
          <p:cNvSpPr/>
          <p:nvPr/>
        </p:nvSpPr>
        <p:spPr>
          <a:xfrm>
            <a:off x="2434246" y="113798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BD2AA1E-F7EE-459A-B0C1-AAB0B4A62C4C}"/>
              </a:ext>
            </a:extLst>
          </p:cNvPr>
          <p:cNvSpPr/>
          <p:nvPr/>
        </p:nvSpPr>
        <p:spPr>
          <a:xfrm>
            <a:off x="4454642" y="1137689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119" name="모서리가 둥근 직사각형 23">
            <a:extLst>
              <a:ext uri="{FF2B5EF4-FFF2-40B4-BE49-F238E27FC236}">
                <a16:creationId xmlns:a16="http://schemas.microsoft.com/office/drawing/2014/main" id="{52E7AF16-EF85-4448-B14C-725FFC7C20F3}"/>
              </a:ext>
            </a:extLst>
          </p:cNvPr>
          <p:cNvSpPr/>
          <p:nvPr/>
        </p:nvSpPr>
        <p:spPr>
          <a:xfrm>
            <a:off x="452284" y="1009604"/>
            <a:ext cx="7818156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1C66CEF-ECE6-4E3C-B689-E04FF6999CA8}"/>
              </a:ext>
            </a:extLst>
          </p:cNvPr>
          <p:cNvSpPr/>
          <p:nvPr/>
        </p:nvSpPr>
        <p:spPr>
          <a:xfrm>
            <a:off x="627133" y="1108943"/>
            <a:ext cx="8162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7595F3A-A072-4D35-8121-77DB641D3048}"/>
              </a:ext>
            </a:extLst>
          </p:cNvPr>
          <p:cNvSpPr>
            <a:spLocks noChangeAspect="1"/>
          </p:cNvSpPr>
          <p:nvPr/>
        </p:nvSpPr>
        <p:spPr>
          <a:xfrm>
            <a:off x="7277609" y="1124278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6ADA17F-C4B8-413D-96AE-D1FF1930F911}"/>
              </a:ext>
            </a:extLst>
          </p:cNvPr>
          <p:cNvSpPr/>
          <p:nvPr/>
        </p:nvSpPr>
        <p:spPr>
          <a:xfrm>
            <a:off x="7333019" y="1130364"/>
            <a:ext cx="717124" cy="20372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</a:t>
            </a:r>
          </a:p>
        </p:txBody>
      </p:sp>
      <p:sp>
        <p:nvSpPr>
          <p:cNvPr id="34" name="아래쪽 화살표 260"/>
          <p:cNvSpPr/>
          <p:nvPr/>
        </p:nvSpPr>
        <p:spPr>
          <a:xfrm>
            <a:off x="9575148" y="6166009"/>
            <a:ext cx="814096" cy="50006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graphicFrame>
        <p:nvGraphicFramePr>
          <p:cNvPr id="124" name="Google Shape;564;p47">
            <a:extLst>
              <a:ext uri="{FF2B5EF4-FFF2-40B4-BE49-F238E27FC236}">
                <a16:creationId xmlns:a16="http://schemas.microsoft.com/office/drawing/2014/main" id="{5FC880FD-48F4-4229-A637-E03807D57E87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0_2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각 콘텐츠에서 캐릭터 버튼으로 보여지는 페이지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캐릭터를 강화 하거나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선택 할 수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캐릭터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78A4419-D3CE-49B0-95D4-8581635E1750}"/>
              </a:ext>
            </a:extLst>
          </p:cNvPr>
          <p:cNvSpPr/>
          <p:nvPr/>
        </p:nvSpPr>
        <p:spPr>
          <a:xfrm>
            <a:off x="5585313" y="2366314"/>
            <a:ext cx="562799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34D3CFED-F7C0-4410-8DE0-FA17546ACFF5}"/>
              </a:ext>
            </a:extLst>
          </p:cNvPr>
          <p:cNvSpPr>
            <a:spLocks noChangeAspect="1"/>
          </p:cNvSpPr>
          <p:nvPr/>
        </p:nvSpPr>
        <p:spPr>
          <a:xfrm>
            <a:off x="5500719" y="2366314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80BD441-5047-4AC8-BA1E-97E837D85E9E}"/>
              </a:ext>
            </a:extLst>
          </p:cNvPr>
          <p:cNvSpPr/>
          <p:nvPr/>
        </p:nvSpPr>
        <p:spPr>
          <a:xfrm>
            <a:off x="6184880" y="2305127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MANU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B997960-D1A0-4F8C-AA35-1B92D5FDF2AD}"/>
              </a:ext>
            </a:extLst>
          </p:cNvPr>
          <p:cNvSpPr/>
          <p:nvPr/>
        </p:nvSpPr>
        <p:spPr>
          <a:xfrm>
            <a:off x="4862570" y="2366314"/>
            <a:ext cx="562799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C64116F3-7AB1-4C03-88FC-219CA47E8D71}"/>
              </a:ext>
            </a:extLst>
          </p:cNvPr>
          <p:cNvSpPr>
            <a:spLocks noChangeAspect="1"/>
          </p:cNvSpPr>
          <p:nvPr/>
        </p:nvSpPr>
        <p:spPr>
          <a:xfrm>
            <a:off x="4777977" y="2366314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6BEC38B-200D-400C-BF5E-1CADD3C577A4}"/>
              </a:ext>
            </a:extLst>
          </p:cNvPr>
          <p:cNvSpPr/>
          <p:nvPr/>
        </p:nvSpPr>
        <p:spPr>
          <a:xfrm>
            <a:off x="4141500" y="2366314"/>
            <a:ext cx="562799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7FBF81AD-96FD-4654-BD09-6F6DA2AAF833}"/>
              </a:ext>
            </a:extLst>
          </p:cNvPr>
          <p:cNvSpPr>
            <a:spLocks noChangeAspect="1"/>
          </p:cNvSpPr>
          <p:nvPr/>
        </p:nvSpPr>
        <p:spPr>
          <a:xfrm>
            <a:off x="4056907" y="2366314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991D7BE1-24BA-42B0-B87E-8E50F6637EC9}"/>
              </a:ext>
            </a:extLst>
          </p:cNvPr>
          <p:cNvSpPr/>
          <p:nvPr/>
        </p:nvSpPr>
        <p:spPr>
          <a:xfrm>
            <a:off x="1802757" y="2697773"/>
            <a:ext cx="1594494" cy="12663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8AB4B8-AB2F-4BDB-B569-5313D6599141}"/>
              </a:ext>
            </a:extLst>
          </p:cNvPr>
          <p:cNvSpPr/>
          <p:nvPr/>
        </p:nvSpPr>
        <p:spPr>
          <a:xfrm>
            <a:off x="1802756" y="2309219"/>
            <a:ext cx="562799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BACK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B7EF814C-177A-4B47-BC83-ADB6D3188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77" y="3000883"/>
            <a:ext cx="512428" cy="818706"/>
          </a:xfrm>
          <a:prstGeom prst="rect">
            <a:avLst/>
          </a:prstGeom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382BDD4-6937-450F-9E00-D0389D5CA830}"/>
              </a:ext>
            </a:extLst>
          </p:cNvPr>
          <p:cNvSpPr/>
          <p:nvPr/>
        </p:nvSpPr>
        <p:spPr>
          <a:xfrm>
            <a:off x="3397251" y="3004976"/>
            <a:ext cx="3088164" cy="9591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55861E0-C88A-47EE-BAA4-A832D0A633A6}"/>
              </a:ext>
            </a:extLst>
          </p:cNvPr>
          <p:cNvSpPr/>
          <p:nvPr/>
        </p:nvSpPr>
        <p:spPr>
          <a:xfrm>
            <a:off x="1937102" y="3209502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head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4E1AC9C-8147-4539-970E-B66872A0C421}"/>
              </a:ext>
            </a:extLst>
          </p:cNvPr>
          <p:cNvSpPr/>
          <p:nvPr/>
        </p:nvSpPr>
        <p:spPr>
          <a:xfrm>
            <a:off x="1937102" y="2752971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wpn</a:t>
            </a:r>
            <a:endParaRPr lang="en-US" sz="6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B780E11-DA69-4D23-834B-82467CA730E7}"/>
              </a:ext>
            </a:extLst>
          </p:cNvPr>
          <p:cNvSpPr/>
          <p:nvPr/>
        </p:nvSpPr>
        <p:spPr>
          <a:xfrm>
            <a:off x="1937102" y="3659683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leg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243BEC8-A45E-409A-8360-5C31250D2949}"/>
              </a:ext>
            </a:extLst>
          </p:cNvPr>
          <p:cNvSpPr/>
          <p:nvPr/>
        </p:nvSpPr>
        <p:spPr>
          <a:xfrm>
            <a:off x="2962371" y="3209502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chest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F17CA4C-9E08-461D-B3FC-1F60D7FD6AAF}"/>
              </a:ext>
            </a:extLst>
          </p:cNvPr>
          <p:cNvSpPr/>
          <p:nvPr/>
        </p:nvSpPr>
        <p:spPr>
          <a:xfrm>
            <a:off x="2962371" y="2752971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Sub_wpn</a:t>
            </a:r>
            <a:endParaRPr lang="en-US" sz="6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C8C06BD-67A8-40FE-9877-BEE912A96347}"/>
              </a:ext>
            </a:extLst>
          </p:cNvPr>
          <p:cNvSpPr/>
          <p:nvPr/>
        </p:nvSpPr>
        <p:spPr>
          <a:xfrm>
            <a:off x="2962371" y="3659683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shoes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03A7F79D-4D0D-400A-B6CF-7F1AD08E2C2B}"/>
              </a:ext>
            </a:extLst>
          </p:cNvPr>
          <p:cNvSpPr/>
          <p:nvPr/>
        </p:nvSpPr>
        <p:spPr>
          <a:xfrm>
            <a:off x="3399314" y="2697773"/>
            <a:ext cx="720000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CHAR_INFO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E99F861-8077-49A2-A30B-C27E0FBFDF4C}"/>
              </a:ext>
            </a:extLst>
          </p:cNvPr>
          <p:cNvSpPr/>
          <p:nvPr/>
        </p:nvSpPr>
        <p:spPr>
          <a:xfrm>
            <a:off x="4175051" y="2697773"/>
            <a:ext cx="720000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EQP_INFO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F64B9C9-9827-42D5-9AE0-E7B15740D62B}"/>
              </a:ext>
            </a:extLst>
          </p:cNvPr>
          <p:cNvSpPr/>
          <p:nvPr/>
        </p:nvSpPr>
        <p:spPr>
          <a:xfrm>
            <a:off x="4950788" y="2697773"/>
            <a:ext cx="720000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CHAR_UG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ECCDD9C-D51B-48BE-978D-1018D814C522}"/>
              </a:ext>
            </a:extLst>
          </p:cNvPr>
          <p:cNvSpPr/>
          <p:nvPr/>
        </p:nvSpPr>
        <p:spPr>
          <a:xfrm>
            <a:off x="5726525" y="2697773"/>
            <a:ext cx="720000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EQP_UG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BC23EBA-5590-4328-A312-73D28DB1C86A}"/>
              </a:ext>
            </a:extLst>
          </p:cNvPr>
          <p:cNvSpPr/>
          <p:nvPr/>
        </p:nvSpPr>
        <p:spPr>
          <a:xfrm>
            <a:off x="452284" y="1659187"/>
            <a:ext cx="1147916" cy="253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페이지로 </a:t>
            </a:r>
            <a:r>
              <a:rPr lang="ko-KR" altLang="en-US" sz="7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돌아감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5" name="꺾인 연결선 45">
            <a:extLst>
              <a:ext uri="{FF2B5EF4-FFF2-40B4-BE49-F238E27FC236}">
                <a16:creationId xmlns:a16="http://schemas.microsoft.com/office/drawing/2014/main" id="{62472AAB-556A-4CE8-80B5-50F353CC50AD}"/>
              </a:ext>
            </a:extLst>
          </p:cNvPr>
          <p:cNvCxnSpPr>
            <a:cxnSpLocks/>
            <a:stCxn id="134" idx="1"/>
            <a:endCxn id="154" idx="3"/>
          </p:cNvCxnSpPr>
          <p:nvPr/>
        </p:nvCxnSpPr>
        <p:spPr>
          <a:xfrm rot="10800000">
            <a:off x="1600200" y="1785904"/>
            <a:ext cx="202556" cy="67487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C9BB6039-9B04-413E-8447-8F255170B0C2}"/>
              </a:ext>
            </a:extLst>
          </p:cNvPr>
          <p:cNvGrpSpPr/>
          <p:nvPr/>
        </p:nvGrpSpPr>
        <p:grpSpPr>
          <a:xfrm>
            <a:off x="4227277" y="5447554"/>
            <a:ext cx="1723563" cy="1179184"/>
            <a:chOff x="3554177" y="5523754"/>
            <a:chExt cx="1723563" cy="1179184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65EBD7C7-E9E7-49C4-9401-D7293B54A870}"/>
                </a:ext>
              </a:extLst>
            </p:cNvPr>
            <p:cNvSpPr/>
            <p:nvPr/>
          </p:nvSpPr>
          <p:spPr>
            <a:xfrm rot="10800000" flipV="1">
              <a:off x="3554177" y="5523754"/>
              <a:ext cx="746556" cy="68455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name</a:t>
              </a: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1BCFE8-50F3-4036-B9C3-F9BE8494588F}"/>
                </a:ext>
              </a:extLst>
            </p:cNvPr>
            <p:cNvSpPr/>
            <p:nvPr/>
          </p:nvSpPr>
          <p:spPr>
            <a:xfrm rot="10800000" flipV="1">
              <a:off x="3554813" y="6205052"/>
              <a:ext cx="1722927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강해진 </a:t>
              </a:r>
              <a:r>
                <a:rPr lang="ko-KR" altLang="en-US" sz="12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팔라오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C476F60E-4F53-4BA3-9C07-B7864E50BF4C}"/>
                </a:ext>
              </a:extLst>
            </p:cNvPr>
            <p:cNvSpPr/>
            <p:nvPr/>
          </p:nvSpPr>
          <p:spPr>
            <a:xfrm rot="10800000" flipV="1">
              <a:off x="4300738" y="5531940"/>
              <a:ext cx="977002" cy="2926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level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449636C-5437-4152-B0FE-D2850DA1A032}"/>
                </a:ext>
              </a:extLst>
            </p:cNvPr>
            <p:cNvSpPr/>
            <p:nvPr/>
          </p:nvSpPr>
          <p:spPr>
            <a:xfrm rot="10800000" flipV="1">
              <a:off x="4300737" y="5824555"/>
              <a:ext cx="977000" cy="3804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power</a:t>
              </a:r>
            </a:p>
          </p:txBody>
        </p:sp>
      </p:grpSp>
      <p:pic>
        <p:nvPicPr>
          <p:cNvPr id="171" name="그림 170">
            <a:extLst>
              <a:ext uri="{FF2B5EF4-FFF2-40B4-BE49-F238E27FC236}">
                <a16:creationId xmlns:a16="http://schemas.microsoft.com/office/drawing/2014/main" id="{721A0FE6-9113-4F80-8E57-1225EFE9B6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39" t="5046" b="60537"/>
          <a:stretch/>
        </p:blipFill>
        <p:spPr>
          <a:xfrm>
            <a:off x="4252239" y="5432393"/>
            <a:ext cx="739728" cy="68637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F1913F3-DC13-4463-BB92-2417DE04C5E0}"/>
              </a:ext>
            </a:extLst>
          </p:cNvPr>
          <p:cNvGrpSpPr/>
          <p:nvPr/>
        </p:nvGrpSpPr>
        <p:grpSpPr>
          <a:xfrm>
            <a:off x="474157" y="5435871"/>
            <a:ext cx="1728000" cy="1183321"/>
            <a:chOff x="469769" y="5420631"/>
            <a:chExt cx="1728000" cy="1183321"/>
          </a:xfrm>
          <a:noFill/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2A8C099-1203-4CEA-9E15-6CE23E0B66C9}"/>
                </a:ext>
              </a:extLst>
            </p:cNvPr>
            <p:cNvSpPr/>
            <p:nvPr/>
          </p:nvSpPr>
          <p:spPr>
            <a:xfrm rot="10800000" flipV="1">
              <a:off x="471638" y="5420909"/>
              <a:ext cx="720000" cy="684551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C478F8-58EF-4D3A-9907-B948888DF0D3}"/>
                </a:ext>
              </a:extLst>
            </p:cNvPr>
            <p:cNvSpPr/>
            <p:nvPr/>
          </p:nvSpPr>
          <p:spPr>
            <a:xfrm rot="10800000" flipV="1">
              <a:off x="1189223" y="5420631"/>
              <a:ext cx="1008000" cy="3420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level</a:t>
              </a:r>
            </a:p>
          </p:txBody>
        </p:sp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4CED82FE-5775-4A4D-A1BD-5D55070AD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9" t="5046" b="60537"/>
            <a:stretch/>
          </p:blipFill>
          <p:spPr>
            <a:xfrm>
              <a:off x="478403" y="5434125"/>
              <a:ext cx="720000" cy="668073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8E2579A-4FFE-4F51-8267-019F587DDD84}"/>
                </a:ext>
              </a:extLst>
            </p:cNvPr>
            <p:cNvSpPr/>
            <p:nvPr/>
          </p:nvSpPr>
          <p:spPr>
            <a:xfrm rot="10800000" flipV="1">
              <a:off x="1189223" y="5765222"/>
              <a:ext cx="1008000" cy="34200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power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E8577C7D-1BD7-4C01-88B7-2A0E7F6410A8}"/>
                </a:ext>
              </a:extLst>
            </p:cNvPr>
            <p:cNvSpPr/>
            <p:nvPr/>
          </p:nvSpPr>
          <p:spPr>
            <a:xfrm rot="10800000" flipV="1">
              <a:off x="469769" y="6106066"/>
              <a:ext cx="1728000" cy="497886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CHAR_name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80" name="화살표: 왼쪽 179">
            <a:extLst>
              <a:ext uri="{FF2B5EF4-FFF2-40B4-BE49-F238E27FC236}">
                <a16:creationId xmlns:a16="http://schemas.microsoft.com/office/drawing/2014/main" id="{14360405-BCF0-4813-B989-534715645E2A}"/>
              </a:ext>
            </a:extLst>
          </p:cNvPr>
          <p:cNvSpPr/>
          <p:nvPr/>
        </p:nvSpPr>
        <p:spPr>
          <a:xfrm>
            <a:off x="1800235" y="4286251"/>
            <a:ext cx="509524" cy="649828"/>
          </a:xfrm>
          <a:prstGeom prst="leftArrow">
            <a:avLst>
              <a:gd name="adj1" fmla="val 100000"/>
              <a:gd name="adj2" fmla="val 26321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Scroll</a:t>
            </a:r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6C6105C2-3366-4B1B-B97E-2F263D73FE1E}"/>
              </a:ext>
            </a:extLst>
          </p:cNvPr>
          <p:cNvGrpSpPr>
            <a:grpSpLocks noChangeAspect="1"/>
          </p:cNvGrpSpPr>
          <p:nvPr/>
        </p:nvGrpSpPr>
        <p:grpSpPr>
          <a:xfrm>
            <a:off x="5146981" y="4286905"/>
            <a:ext cx="946082" cy="649174"/>
            <a:chOff x="469769" y="5418250"/>
            <a:chExt cx="1728000" cy="1185702"/>
          </a:xfrm>
        </p:grpSpPr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AB063F1-4C33-4BDA-9078-8B8FD3168C92}"/>
                </a:ext>
              </a:extLst>
            </p:cNvPr>
            <p:cNvSpPr/>
            <p:nvPr/>
          </p:nvSpPr>
          <p:spPr>
            <a:xfrm rot="10800000" flipV="1">
              <a:off x="471638" y="5420909"/>
              <a:ext cx="720000" cy="68455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6A9F862C-C5B3-4C88-9BD5-89409061D6AE}"/>
                </a:ext>
              </a:extLst>
            </p:cNvPr>
            <p:cNvSpPr/>
            <p:nvPr/>
          </p:nvSpPr>
          <p:spPr>
            <a:xfrm rot="10800000" flipV="1">
              <a:off x="1189223" y="5418250"/>
              <a:ext cx="1008000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level</a:t>
              </a:r>
            </a:p>
          </p:txBody>
        </p:sp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29617401-346E-4BC7-AD96-C54C81B2B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  <a14:imgEffect>
                        <a14:sharpenSoften amount="100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9" t="5046" b="60537"/>
            <a:stretch/>
          </p:blipFill>
          <p:spPr>
            <a:xfrm>
              <a:off x="478403" y="5434125"/>
              <a:ext cx="720000" cy="668073"/>
            </a:xfrm>
            <a:prstGeom prst="rect">
              <a:avLst/>
            </a:prstGeom>
          </p:spPr>
        </p:pic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CF0B457-627A-4DE5-9F59-D565551FB4A3}"/>
                </a:ext>
              </a:extLst>
            </p:cNvPr>
            <p:cNvSpPr/>
            <p:nvPr/>
          </p:nvSpPr>
          <p:spPr>
            <a:xfrm rot="10800000" flipV="1">
              <a:off x="469769" y="6106066"/>
              <a:ext cx="1728000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CHAR_name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4D610314-CCB5-4C7A-93B9-AB0872DE6D4B}"/>
                </a:ext>
              </a:extLst>
            </p:cNvPr>
            <p:cNvSpPr/>
            <p:nvPr/>
          </p:nvSpPr>
          <p:spPr>
            <a:xfrm rot="10800000" flipV="1">
              <a:off x="1189223" y="5762841"/>
              <a:ext cx="1008000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power</a:t>
              </a:r>
            </a:p>
          </p:txBody>
        </p:sp>
      </p:grpSp>
      <p:sp>
        <p:nvSpPr>
          <p:cNvPr id="183" name="화살표: 왼쪽 182">
            <a:extLst>
              <a:ext uri="{FF2B5EF4-FFF2-40B4-BE49-F238E27FC236}">
                <a16:creationId xmlns:a16="http://schemas.microsoft.com/office/drawing/2014/main" id="{D09F96CD-3B78-42DE-B86B-8E087F140B7F}"/>
              </a:ext>
            </a:extLst>
          </p:cNvPr>
          <p:cNvSpPr/>
          <p:nvPr/>
        </p:nvSpPr>
        <p:spPr>
          <a:xfrm flipH="1">
            <a:off x="5966542" y="4286251"/>
            <a:ext cx="509524" cy="649828"/>
          </a:xfrm>
          <a:prstGeom prst="leftArrow">
            <a:avLst>
              <a:gd name="adj1" fmla="val 100000"/>
              <a:gd name="adj2" fmla="val 26321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Scroll</a:t>
            </a:r>
          </a:p>
        </p:txBody>
      </p: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B7CFED81-DF79-437B-84ED-E5A25355D748}"/>
              </a:ext>
            </a:extLst>
          </p:cNvPr>
          <p:cNvGrpSpPr>
            <a:grpSpLocks noChangeAspect="1"/>
          </p:cNvGrpSpPr>
          <p:nvPr/>
        </p:nvGrpSpPr>
        <p:grpSpPr>
          <a:xfrm>
            <a:off x="4205858" y="4286905"/>
            <a:ext cx="946082" cy="649174"/>
            <a:chOff x="469769" y="5418250"/>
            <a:chExt cx="1728000" cy="1185702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F3B048E-70DA-43C9-889F-F64BC9F4F478}"/>
                </a:ext>
              </a:extLst>
            </p:cNvPr>
            <p:cNvSpPr/>
            <p:nvPr/>
          </p:nvSpPr>
          <p:spPr>
            <a:xfrm rot="10800000" flipV="1">
              <a:off x="471638" y="5420909"/>
              <a:ext cx="720000" cy="68455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6D59E0AF-656B-406F-B39D-0A696B057605}"/>
                </a:ext>
              </a:extLst>
            </p:cNvPr>
            <p:cNvSpPr/>
            <p:nvPr/>
          </p:nvSpPr>
          <p:spPr>
            <a:xfrm rot="10800000" flipV="1">
              <a:off x="1189223" y="5418250"/>
              <a:ext cx="1008000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level</a:t>
              </a:r>
            </a:p>
          </p:txBody>
        </p:sp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2E7CFA5F-D74E-40E8-AA27-A432A8614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  <a14:imgEffect>
                        <a14:sharpenSoften amount="100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9" t="5046" b="60537"/>
            <a:stretch/>
          </p:blipFill>
          <p:spPr>
            <a:xfrm>
              <a:off x="478403" y="5434125"/>
              <a:ext cx="720000" cy="668073"/>
            </a:xfrm>
            <a:prstGeom prst="rect">
              <a:avLst/>
            </a:prstGeom>
          </p:spPr>
        </p:pic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03CF33F-7C9F-4DD2-9EB4-40F065FFEC61}"/>
                </a:ext>
              </a:extLst>
            </p:cNvPr>
            <p:cNvSpPr/>
            <p:nvPr/>
          </p:nvSpPr>
          <p:spPr>
            <a:xfrm rot="10800000" flipV="1">
              <a:off x="469769" y="6106066"/>
              <a:ext cx="1728000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CHAR_name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0D1144B8-9C45-4253-853D-4F2456550B35}"/>
                </a:ext>
              </a:extLst>
            </p:cNvPr>
            <p:cNvSpPr/>
            <p:nvPr/>
          </p:nvSpPr>
          <p:spPr>
            <a:xfrm rot="10800000" flipV="1">
              <a:off x="1189223" y="5762841"/>
              <a:ext cx="1008000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power</a:t>
              </a:r>
            </a:p>
          </p:txBody>
        </p: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0D4D3480-E28C-49C2-83DD-AF14F55CA461}"/>
              </a:ext>
            </a:extLst>
          </p:cNvPr>
          <p:cNvGrpSpPr>
            <a:grpSpLocks noChangeAspect="1"/>
          </p:cNvGrpSpPr>
          <p:nvPr/>
        </p:nvGrpSpPr>
        <p:grpSpPr>
          <a:xfrm>
            <a:off x="3258218" y="4286905"/>
            <a:ext cx="946082" cy="649174"/>
            <a:chOff x="469769" y="5418250"/>
            <a:chExt cx="1728000" cy="1185702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2C6E7570-C14E-40E6-88CB-0E3F2918F0BD}"/>
                </a:ext>
              </a:extLst>
            </p:cNvPr>
            <p:cNvSpPr/>
            <p:nvPr/>
          </p:nvSpPr>
          <p:spPr>
            <a:xfrm rot="10800000" flipV="1">
              <a:off x="471638" y="5420909"/>
              <a:ext cx="720000" cy="68455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0390ABDC-BB52-4F35-B958-B216A6527CCF}"/>
                </a:ext>
              </a:extLst>
            </p:cNvPr>
            <p:cNvSpPr/>
            <p:nvPr/>
          </p:nvSpPr>
          <p:spPr>
            <a:xfrm rot="10800000" flipV="1">
              <a:off x="1189223" y="5418250"/>
              <a:ext cx="1008000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level</a:t>
              </a:r>
            </a:p>
          </p:txBody>
        </p:sp>
        <p:pic>
          <p:nvPicPr>
            <p:cNvPr id="211" name="그림 210">
              <a:extLst>
                <a:ext uri="{FF2B5EF4-FFF2-40B4-BE49-F238E27FC236}">
                  <a16:creationId xmlns:a16="http://schemas.microsoft.com/office/drawing/2014/main" id="{10CC91FC-C1D0-445F-8DCB-FE74F439B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  <a14:imgEffect>
                        <a14:sharpenSoften amount="100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9" t="5046" b="60537"/>
            <a:stretch/>
          </p:blipFill>
          <p:spPr>
            <a:xfrm>
              <a:off x="478403" y="5434125"/>
              <a:ext cx="720000" cy="668073"/>
            </a:xfrm>
            <a:prstGeom prst="rect">
              <a:avLst/>
            </a:prstGeom>
          </p:spPr>
        </p:pic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1D70A27-FDA9-4B17-98E3-BA6FB9587C2F}"/>
                </a:ext>
              </a:extLst>
            </p:cNvPr>
            <p:cNvSpPr/>
            <p:nvPr/>
          </p:nvSpPr>
          <p:spPr>
            <a:xfrm rot="10800000" flipV="1">
              <a:off x="469769" y="6106066"/>
              <a:ext cx="1728000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CHAR_name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56D3EB07-3B8D-44E5-B952-D3D522409E15}"/>
                </a:ext>
              </a:extLst>
            </p:cNvPr>
            <p:cNvSpPr/>
            <p:nvPr/>
          </p:nvSpPr>
          <p:spPr>
            <a:xfrm rot="10800000" flipV="1">
              <a:off x="1189223" y="5762841"/>
              <a:ext cx="1008000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power</a:t>
              </a: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1DAF3C64-E144-490F-B02D-22FA65DB03D7}"/>
              </a:ext>
            </a:extLst>
          </p:cNvPr>
          <p:cNvGrpSpPr>
            <a:grpSpLocks noChangeAspect="1"/>
          </p:cNvGrpSpPr>
          <p:nvPr/>
        </p:nvGrpSpPr>
        <p:grpSpPr>
          <a:xfrm>
            <a:off x="2312395" y="4286905"/>
            <a:ext cx="946082" cy="649174"/>
            <a:chOff x="469769" y="5418250"/>
            <a:chExt cx="1728000" cy="1185702"/>
          </a:xfrm>
        </p:grpSpPr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AB526A56-EE1A-4B5C-BAF9-351B26B1310A}"/>
                </a:ext>
              </a:extLst>
            </p:cNvPr>
            <p:cNvSpPr/>
            <p:nvPr/>
          </p:nvSpPr>
          <p:spPr>
            <a:xfrm rot="10800000" flipV="1">
              <a:off x="471638" y="5420909"/>
              <a:ext cx="720000" cy="68455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1CF6AD11-127D-44F7-8488-00C96D005425}"/>
                </a:ext>
              </a:extLst>
            </p:cNvPr>
            <p:cNvSpPr/>
            <p:nvPr/>
          </p:nvSpPr>
          <p:spPr>
            <a:xfrm rot="10800000" flipV="1">
              <a:off x="1189223" y="5418250"/>
              <a:ext cx="1008000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level</a:t>
              </a:r>
            </a:p>
          </p:txBody>
        </p:sp>
        <p:pic>
          <p:nvPicPr>
            <p:cNvPr id="217" name="그림 216">
              <a:extLst>
                <a:ext uri="{FF2B5EF4-FFF2-40B4-BE49-F238E27FC236}">
                  <a16:creationId xmlns:a16="http://schemas.microsoft.com/office/drawing/2014/main" id="{D2A6520D-98AA-4A66-9A07-6C831CA8CE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  <a14:imgEffect>
                        <a14:sharpenSoften amount="100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9" t="5046" b="60537"/>
            <a:stretch/>
          </p:blipFill>
          <p:spPr>
            <a:xfrm>
              <a:off x="478403" y="5434125"/>
              <a:ext cx="720000" cy="668073"/>
            </a:xfrm>
            <a:prstGeom prst="rect">
              <a:avLst/>
            </a:prstGeom>
          </p:spPr>
        </p:pic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B120ACAD-7ECD-4F4F-B8BB-FE8A18ADE18E}"/>
                </a:ext>
              </a:extLst>
            </p:cNvPr>
            <p:cNvSpPr/>
            <p:nvPr/>
          </p:nvSpPr>
          <p:spPr>
            <a:xfrm rot="10800000" flipV="1">
              <a:off x="469769" y="6106066"/>
              <a:ext cx="1728000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CHAR_name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8DC5A58-8394-4A20-9B7B-76FC6AA0804D}"/>
                </a:ext>
              </a:extLst>
            </p:cNvPr>
            <p:cNvSpPr/>
            <p:nvPr/>
          </p:nvSpPr>
          <p:spPr>
            <a:xfrm rot="10800000" flipV="1">
              <a:off x="1189223" y="5762841"/>
              <a:ext cx="1008000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power</a:t>
              </a:r>
            </a:p>
          </p:txBody>
        </p:sp>
      </p:grp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BBDD59F3-121A-45BC-A19D-1CD2FB240ADD}"/>
              </a:ext>
            </a:extLst>
          </p:cNvPr>
          <p:cNvSpPr/>
          <p:nvPr/>
        </p:nvSpPr>
        <p:spPr>
          <a:xfrm>
            <a:off x="1802756" y="3962787"/>
            <a:ext cx="4682663" cy="3295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F0684E44-80B6-479A-B4E9-FA0B81887122}"/>
              </a:ext>
            </a:extLst>
          </p:cNvPr>
          <p:cNvSpPr>
            <a:spLocks noChangeAspect="1"/>
          </p:cNvSpPr>
          <p:nvPr/>
        </p:nvSpPr>
        <p:spPr>
          <a:xfrm>
            <a:off x="482787" y="5431062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85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551;p46"/>
          <p:cNvGraphicFramePr/>
          <p:nvPr>
            <p:extLst>
              <p:ext uri="{D42A27DB-BD31-4B8C-83A1-F6EECF244321}">
                <p14:modId xmlns:p14="http://schemas.microsoft.com/office/powerpoint/2010/main" val="3125555065"/>
              </p:ext>
            </p:extLst>
          </p:nvPr>
        </p:nvGraphicFramePr>
        <p:xfrm>
          <a:off x="8382000" y="1287782"/>
          <a:ext cx="1978476" cy="45882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352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6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④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⑦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⑧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⑨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한양해서"/>
                          <a:ea typeface="한양해서"/>
                          <a:cs typeface="Arial"/>
                          <a:sym typeface="Arial"/>
                        </a:rPr>
                        <a:t>⑩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33" name="Google Shape;564;p47"/>
          <p:cNvGraphicFramePr/>
          <p:nvPr>
            <p:extLst>
              <p:ext uri="{D42A27DB-BD31-4B8C-83A1-F6EECF244321}">
                <p14:modId xmlns:p14="http://schemas.microsoft.com/office/powerpoint/2010/main" val="2845442527"/>
              </p:ext>
            </p:extLst>
          </p:nvPr>
        </p:nvGraphicFramePr>
        <p:xfrm>
          <a:off x="1683704" y="708660"/>
          <a:ext cx="8694737" cy="41910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568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17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ID</a:t>
                      </a:r>
                      <a:endParaRPr sz="8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아래쪽 화살표 260"/>
          <p:cNvSpPr/>
          <p:nvPr/>
        </p:nvSpPr>
        <p:spPr>
          <a:xfrm>
            <a:off x="9020490" y="5674938"/>
            <a:ext cx="814096" cy="50006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05950" y="1381079"/>
            <a:ext cx="6689785" cy="4655905"/>
            <a:chOff x="-917986" y="1306929"/>
            <a:chExt cx="8368785" cy="5824442"/>
          </a:xfrm>
        </p:grpSpPr>
        <p:sp>
          <p:nvSpPr>
            <p:cNvPr id="15" name="직사각형 14"/>
            <p:cNvSpPr/>
            <p:nvPr/>
          </p:nvSpPr>
          <p:spPr>
            <a:xfrm>
              <a:off x="245652" y="1450946"/>
              <a:ext cx="985880" cy="2880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6501828" y="1450961"/>
              <a:ext cx="857256" cy="288001"/>
            </a:xfrm>
            <a:prstGeom prst="wedgeRoundRectCallout">
              <a:avLst>
                <a:gd name="adj1" fmla="val -33156"/>
                <a:gd name="adj2" fmla="val 86233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툴팁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28777" y="2099017"/>
              <a:ext cx="1124942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로고 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861898" y="1467534"/>
              <a:ext cx="897108" cy="2548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버튼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86099" y="2099017"/>
              <a:ext cx="1124942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유니티</a:t>
              </a:r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로고 </a:t>
              </a:r>
            </a:p>
          </p:txBody>
        </p:sp>
        <p:cxnSp>
          <p:nvCxnSpPr>
            <p:cNvPr id="20" name="직선 화살표 연결선 19"/>
            <p:cNvCxnSpPr>
              <a:stCxn id="17" idx="3"/>
              <a:endCxn id="19" idx="1"/>
            </p:cNvCxnSpPr>
            <p:nvPr/>
          </p:nvCxnSpPr>
          <p:spPr>
            <a:xfrm>
              <a:off x="1553719" y="2241893"/>
              <a:ext cx="232380" cy="1588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모서리가 둥근 직사각형 20"/>
            <p:cNvSpPr/>
            <p:nvPr/>
          </p:nvSpPr>
          <p:spPr>
            <a:xfrm>
              <a:off x="5314695" y="1452085"/>
              <a:ext cx="857256" cy="28575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팝업 창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561408" y="1467534"/>
              <a:ext cx="970613" cy="2548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텍스트 필드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088882" y="1467161"/>
              <a:ext cx="895935" cy="2556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비활성 버튼</a:t>
              </a: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-917986" y="1306929"/>
              <a:ext cx="8368785" cy="576064"/>
            </a:xfrm>
            <a:prstGeom prst="roundRect">
              <a:avLst>
                <a:gd name="adj" fmla="val 2125"/>
              </a:avLst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-699253" y="1431200"/>
              <a:ext cx="1021111" cy="3176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도형 설명</a:t>
              </a:r>
              <a:r>
                <a:rPr lang="en-US" altLang="ko-KR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  <a:endPara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773496" y="2677361"/>
              <a:ext cx="1124942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부대 관리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397496" y="2677361"/>
              <a:ext cx="1080120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상점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128118" y="2677361"/>
              <a:ext cx="1124942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로비 화면</a:t>
              </a:r>
            </a:p>
          </p:txBody>
        </p:sp>
        <p:cxnSp>
          <p:nvCxnSpPr>
            <p:cNvPr id="29" name="직선 화살표 연결선 28"/>
            <p:cNvCxnSpPr>
              <a:endCxn id="28" idx="0"/>
            </p:cNvCxnSpPr>
            <p:nvPr/>
          </p:nvCxnSpPr>
          <p:spPr>
            <a:xfrm>
              <a:off x="3690589" y="2386357"/>
              <a:ext cx="0" cy="291004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3128118" y="2100605"/>
              <a:ext cx="1124942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 화면</a:t>
              </a:r>
            </a:p>
          </p:txBody>
        </p:sp>
        <p:cxnSp>
          <p:nvCxnSpPr>
            <p:cNvPr id="32" name="직선 화살표 연결선 31"/>
            <p:cNvCxnSpPr>
              <a:stCxn id="19" idx="3"/>
              <a:endCxn id="30" idx="1"/>
            </p:cNvCxnSpPr>
            <p:nvPr/>
          </p:nvCxnSpPr>
          <p:spPr>
            <a:xfrm>
              <a:off x="2911041" y="2241893"/>
              <a:ext cx="217077" cy="1588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28" idx="2"/>
            </p:cNvCxnSpPr>
            <p:nvPr/>
          </p:nvCxnSpPr>
          <p:spPr>
            <a:xfrm>
              <a:off x="3690589" y="2963113"/>
              <a:ext cx="0" cy="38626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28" idx="1"/>
              <a:endCxn id="26" idx="3"/>
            </p:cNvCxnSpPr>
            <p:nvPr/>
          </p:nvCxnSpPr>
          <p:spPr>
            <a:xfrm flipH="1">
              <a:off x="2898438" y="2820237"/>
              <a:ext cx="229680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28" idx="3"/>
              <a:endCxn id="27" idx="1"/>
            </p:cNvCxnSpPr>
            <p:nvPr/>
          </p:nvCxnSpPr>
          <p:spPr>
            <a:xfrm>
              <a:off x="4253060" y="2820237"/>
              <a:ext cx="144436" cy="1588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/>
            <p:cNvSpPr/>
            <p:nvPr/>
          </p:nvSpPr>
          <p:spPr>
            <a:xfrm>
              <a:off x="445072" y="2677361"/>
              <a:ext cx="1108646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영웅관리</a:t>
              </a:r>
            </a:p>
          </p:txBody>
        </p:sp>
        <p:cxnSp>
          <p:nvCxnSpPr>
            <p:cNvPr id="49" name="꺾인 연결선 48"/>
            <p:cNvCxnSpPr>
              <a:stCxn id="28" idx="2"/>
              <a:endCxn id="48" idx="2"/>
            </p:cNvCxnSpPr>
            <p:nvPr/>
          </p:nvCxnSpPr>
          <p:spPr>
            <a:xfrm rot="5400000">
              <a:off x="2344992" y="1617516"/>
              <a:ext cx="12700" cy="2691194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/>
            <p:cNvSpPr/>
            <p:nvPr/>
          </p:nvSpPr>
          <p:spPr>
            <a:xfrm>
              <a:off x="552765" y="3349695"/>
              <a:ext cx="5857916" cy="328614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로비 화면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52765" y="3564009"/>
              <a:ext cx="5857915" cy="23609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로비 화면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345756" y="6064339"/>
              <a:ext cx="500066" cy="5000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영웅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921820" y="6064339"/>
              <a:ext cx="500066" cy="5000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부대</a:t>
              </a:r>
              <a:endParaRPr lang="en-US" altLang="ko-KR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497884" y="6064339"/>
              <a:ext cx="500066" cy="5000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상점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540548" y="3349695"/>
              <a:ext cx="428628" cy="2143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설정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183358" y="3349695"/>
              <a:ext cx="214314" cy="2143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397540" y="3349696"/>
              <a:ext cx="779274" cy="2143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보상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183226" y="3349694"/>
              <a:ext cx="214314" cy="2143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97484" y="3349695"/>
              <a:ext cx="779274" cy="2143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열쇠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676758" y="3349695"/>
              <a:ext cx="214314" cy="2143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889362" y="3349696"/>
              <a:ext cx="1293864" cy="2143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골드</a:t>
              </a: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683170" y="5279900"/>
              <a:ext cx="214314" cy="2143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899194" y="4780165"/>
              <a:ext cx="214314" cy="2143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756513" y="4849893"/>
              <a:ext cx="214314" cy="2143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403250" y="4565851"/>
              <a:ext cx="214314" cy="2143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044545" y="5357939"/>
              <a:ext cx="214314" cy="2143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548601" y="5141915"/>
              <a:ext cx="214314" cy="2143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3836633" y="4637859"/>
              <a:ext cx="214314" cy="2143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40689" y="4492133"/>
              <a:ext cx="214314" cy="2143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endPara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4777804" y="4709867"/>
              <a:ext cx="214314" cy="2143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정오각형 70"/>
            <p:cNvSpPr/>
            <p:nvPr/>
          </p:nvSpPr>
          <p:spPr>
            <a:xfrm rot="10800000">
              <a:off x="4467854" y="3384852"/>
              <a:ext cx="144000" cy="144000"/>
            </a:xfrm>
            <a:prstGeom prst="pentagon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2891072" y="3384852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3" name="갈매기형 수장 72"/>
            <p:cNvSpPr/>
            <p:nvPr/>
          </p:nvSpPr>
          <p:spPr>
            <a:xfrm>
              <a:off x="5579905" y="4567560"/>
              <a:ext cx="428628" cy="428628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4" name="갈매기형 수장 73"/>
            <p:cNvSpPr/>
            <p:nvPr/>
          </p:nvSpPr>
          <p:spPr>
            <a:xfrm rot="10800000">
              <a:off x="967975" y="4567560"/>
              <a:ext cx="428628" cy="428628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961380" y="6064339"/>
              <a:ext cx="500066" cy="5000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Quest</a:t>
              </a:r>
              <a:endParaRPr lang="ko-KR" altLang="en-US" sz="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-838819" y="4890049"/>
              <a:ext cx="1124942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던전플레이</a:t>
              </a:r>
              <a:endPara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7" name="꺾인 연결선 45"/>
            <p:cNvCxnSpPr>
              <a:stCxn id="62" idx="1"/>
              <a:endCxn id="76" idx="2"/>
            </p:cNvCxnSpPr>
            <p:nvPr/>
          </p:nvCxnSpPr>
          <p:spPr>
            <a:xfrm rot="10800000">
              <a:off x="-276348" y="5175801"/>
              <a:ext cx="1959518" cy="211256"/>
            </a:xfrm>
            <a:prstGeom prst="bentConnector2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모서리가 둥근 직사각형 77"/>
            <p:cNvSpPr/>
            <p:nvPr/>
          </p:nvSpPr>
          <p:spPr>
            <a:xfrm>
              <a:off x="-798348" y="4441785"/>
              <a:ext cx="1044000" cy="285752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종료 팝업</a:t>
              </a:r>
            </a:p>
          </p:txBody>
        </p:sp>
        <p:cxnSp>
          <p:nvCxnSpPr>
            <p:cNvPr id="79" name="직선 화살표 연결선 78"/>
            <p:cNvCxnSpPr>
              <a:stCxn id="76" idx="0"/>
              <a:endCxn id="78" idx="2"/>
            </p:cNvCxnSpPr>
            <p:nvPr/>
          </p:nvCxnSpPr>
          <p:spPr>
            <a:xfrm flipV="1">
              <a:off x="-276348" y="4727537"/>
              <a:ext cx="0" cy="162512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/>
            <p:cNvSpPr/>
            <p:nvPr/>
          </p:nvSpPr>
          <p:spPr>
            <a:xfrm>
              <a:off x="564425" y="3329423"/>
              <a:ext cx="845596" cy="2548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주둔지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537444" y="6064339"/>
              <a:ext cx="500066" cy="5000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레이드</a:t>
              </a:r>
              <a:endParaRPr lang="ko-KR" altLang="en-US" sz="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2113508" y="6064339"/>
              <a:ext cx="500066" cy="5000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아레나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2690649" y="6064339"/>
              <a:ext cx="500066" cy="5000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랭킹</a:t>
              </a:r>
            </a:p>
          </p:txBody>
        </p:sp>
        <p:grpSp>
          <p:nvGrpSpPr>
            <p:cNvPr id="84" name="그룹 83"/>
            <p:cNvGrpSpPr/>
            <p:nvPr/>
          </p:nvGrpSpPr>
          <p:grpSpPr>
            <a:xfrm>
              <a:off x="5050580" y="5284221"/>
              <a:ext cx="327269" cy="230039"/>
              <a:chOff x="6995180" y="4149112"/>
              <a:chExt cx="327269" cy="230039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7032136" y="4149112"/>
                <a:ext cx="216000" cy="216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6995180" y="4167389"/>
                <a:ext cx="327269" cy="211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</a:t>
                </a:r>
                <a:endPara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87" name="직선 화살표 연결선 86"/>
            <p:cNvCxnSpPr>
              <a:stCxn id="78" idx="3"/>
            </p:cNvCxnSpPr>
            <p:nvPr/>
          </p:nvCxnSpPr>
          <p:spPr>
            <a:xfrm>
              <a:off x="245652" y="4584661"/>
              <a:ext cx="318773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모서리가 둥근 직사각형 87"/>
            <p:cNvSpPr/>
            <p:nvPr/>
          </p:nvSpPr>
          <p:spPr>
            <a:xfrm>
              <a:off x="-838820" y="6171496"/>
              <a:ext cx="1044000" cy="285752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퀘스트 팝업</a:t>
              </a:r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2562682" y="6845619"/>
              <a:ext cx="756000" cy="285752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랭킹 팝업</a:t>
              </a: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4109789" y="6845619"/>
              <a:ext cx="972000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영웅관리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585304" y="6845619"/>
              <a:ext cx="1124942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부대 관리</a:t>
              </a: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6534454" y="6171496"/>
              <a:ext cx="792000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상점</a:t>
              </a: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817436" y="6845619"/>
              <a:ext cx="648000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레이드</a:t>
              </a:r>
              <a:endPara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833588" y="3985467"/>
              <a:ext cx="1293864" cy="2143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레이드</a:t>
              </a:r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이름</a:t>
              </a:r>
            </a:p>
          </p:txBody>
        </p:sp>
        <p:cxnSp>
          <p:nvCxnSpPr>
            <p:cNvPr id="95" name="직선 화살표 연결선 94"/>
            <p:cNvCxnSpPr>
              <a:stCxn id="75" idx="1"/>
              <a:endCxn id="88" idx="3"/>
            </p:cNvCxnSpPr>
            <p:nvPr/>
          </p:nvCxnSpPr>
          <p:spPr>
            <a:xfrm flipH="1">
              <a:off x="205180" y="6314372"/>
              <a:ext cx="756200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83" idx="2"/>
              <a:endCxn id="89" idx="0"/>
            </p:cNvCxnSpPr>
            <p:nvPr/>
          </p:nvCxnSpPr>
          <p:spPr>
            <a:xfrm>
              <a:off x="2940682" y="6564405"/>
              <a:ext cx="0" cy="281214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꺾인 연결선 45"/>
            <p:cNvCxnSpPr>
              <a:stCxn id="89" idx="3"/>
              <a:endCxn id="50" idx="2"/>
            </p:cNvCxnSpPr>
            <p:nvPr/>
          </p:nvCxnSpPr>
          <p:spPr>
            <a:xfrm flipV="1">
              <a:off x="3318682" y="6635843"/>
              <a:ext cx="163041" cy="352652"/>
            </a:xfrm>
            <a:prstGeom prst="bentConnector2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꺾인 연결선 45"/>
            <p:cNvCxnSpPr>
              <a:stCxn id="93" idx="2"/>
              <a:endCxn id="50" idx="2"/>
            </p:cNvCxnSpPr>
            <p:nvPr/>
          </p:nvCxnSpPr>
          <p:spPr>
            <a:xfrm rot="5400000" flipH="1" flipV="1">
              <a:off x="2063815" y="5713463"/>
              <a:ext cx="495528" cy="2340287"/>
            </a:xfrm>
            <a:prstGeom prst="bentConnector3">
              <a:avLst>
                <a:gd name="adj1" fmla="val -46133"/>
              </a:avLst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직사각형 98"/>
            <p:cNvSpPr/>
            <p:nvPr/>
          </p:nvSpPr>
          <p:spPr>
            <a:xfrm>
              <a:off x="967973" y="5335032"/>
              <a:ext cx="500066" cy="5000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Quest</a:t>
              </a:r>
              <a:endParaRPr lang="ko-KR" altLang="en-US" sz="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0" name="꺾인 연결선 45"/>
            <p:cNvCxnSpPr>
              <a:stCxn id="81" idx="2"/>
              <a:endCxn id="93" idx="3"/>
            </p:cNvCxnSpPr>
            <p:nvPr/>
          </p:nvCxnSpPr>
          <p:spPr>
            <a:xfrm rot="5400000">
              <a:off x="1414412" y="6615430"/>
              <a:ext cx="424090" cy="322041"/>
            </a:xfrm>
            <a:prstGeom prst="bentConnector2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꺾인 연결선 45"/>
            <p:cNvCxnSpPr>
              <a:stCxn id="88" idx="0"/>
            </p:cNvCxnSpPr>
            <p:nvPr/>
          </p:nvCxnSpPr>
          <p:spPr>
            <a:xfrm rot="5400000" flipH="1" flipV="1">
              <a:off x="-135881" y="5452335"/>
              <a:ext cx="538222" cy="900100"/>
            </a:xfrm>
            <a:prstGeom prst="bentConnector2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stCxn id="52" idx="2"/>
              <a:endCxn id="90" idx="0"/>
            </p:cNvCxnSpPr>
            <p:nvPr/>
          </p:nvCxnSpPr>
          <p:spPr>
            <a:xfrm>
              <a:off x="4595789" y="6564405"/>
              <a:ext cx="0" cy="281214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stCxn id="54" idx="3"/>
              <a:endCxn id="92" idx="1"/>
            </p:cNvCxnSpPr>
            <p:nvPr/>
          </p:nvCxnSpPr>
          <p:spPr>
            <a:xfrm>
              <a:off x="5997950" y="6314372"/>
              <a:ext cx="536504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55" idx="0"/>
            </p:cNvCxnSpPr>
            <p:nvPr/>
          </p:nvCxnSpPr>
          <p:spPr>
            <a:xfrm rot="16200000" flipV="1">
              <a:off x="5636544" y="3231377"/>
              <a:ext cx="235726" cy="91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꺾인 연결선 45"/>
            <p:cNvCxnSpPr>
              <a:stCxn id="53" idx="2"/>
              <a:endCxn id="91" idx="1"/>
            </p:cNvCxnSpPr>
            <p:nvPr/>
          </p:nvCxnSpPr>
          <p:spPr>
            <a:xfrm rot="16200000" flipH="1">
              <a:off x="5166533" y="6569724"/>
              <a:ext cx="424090" cy="413451"/>
            </a:xfrm>
            <a:prstGeom prst="bentConnector2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꺾인 연결선 45"/>
            <p:cNvCxnSpPr>
              <a:stCxn id="90" idx="2"/>
              <a:endCxn id="50" idx="2"/>
            </p:cNvCxnSpPr>
            <p:nvPr/>
          </p:nvCxnSpPr>
          <p:spPr>
            <a:xfrm rot="5400000" flipH="1">
              <a:off x="3790992" y="6326574"/>
              <a:ext cx="495528" cy="1114066"/>
            </a:xfrm>
            <a:prstGeom prst="bentConnector3">
              <a:avLst>
                <a:gd name="adj1" fmla="val -46133"/>
              </a:avLst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꺾인 연결선 45"/>
            <p:cNvCxnSpPr>
              <a:stCxn id="91" idx="3"/>
              <a:endCxn id="51" idx="3"/>
            </p:cNvCxnSpPr>
            <p:nvPr/>
          </p:nvCxnSpPr>
          <p:spPr>
            <a:xfrm flipH="1" flipV="1">
              <a:off x="6410681" y="4744489"/>
              <a:ext cx="299565" cy="2244006"/>
            </a:xfrm>
            <a:prstGeom prst="bentConnector3">
              <a:avLst>
                <a:gd name="adj1" fmla="val -267088"/>
              </a:avLst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꺾인 연결선 45"/>
            <p:cNvCxnSpPr>
              <a:stCxn id="92" idx="0"/>
              <a:endCxn id="51" idx="3"/>
            </p:cNvCxnSpPr>
            <p:nvPr/>
          </p:nvCxnSpPr>
          <p:spPr>
            <a:xfrm rot="16200000" flipV="1">
              <a:off x="5957065" y="5198106"/>
              <a:ext cx="1427007" cy="519773"/>
            </a:xfrm>
            <a:prstGeom prst="bentConnector2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모서리가 둥근 직사각형 108"/>
            <p:cNvSpPr/>
            <p:nvPr/>
          </p:nvSpPr>
          <p:spPr>
            <a:xfrm>
              <a:off x="5568074" y="2828217"/>
              <a:ext cx="1044000" cy="285752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환경설정 팝업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528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7ADD7E5-BAB2-4D8F-A351-F8044C70DCE4}"/>
              </a:ext>
            </a:extLst>
          </p:cNvPr>
          <p:cNvSpPr/>
          <p:nvPr/>
        </p:nvSpPr>
        <p:spPr>
          <a:xfrm>
            <a:off x="429089" y="2248759"/>
            <a:ext cx="540000" cy="540000"/>
          </a:xfrm>
          <a:prstGeom prst="roundRect">
            <a:avLst/>
          </a:prstGeom>
          <a:blipFill>
            <a:blip r:embed="rId2">
              <a:duotone>
                <a:srgbClr val="ED7D31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6430FE5-F3E3-4CFB-9E63-EF149E11A927}"/>
              </a:ext>
            </a:extLst>
          </p:cNvPr>
          <p:cNvSpPr/>
          <p:nvPr/>
        </p:nvSpPr>
        <p:spPr>
          <a:xfrm>
            <a:off x="418289" y="2248757"/>
            <a:ext cx="560294" cy="540001"/>
          </a:xfrm>
          <a:prstGeom prst="roundRect">
            <a:avLst>
              <a:gd name="adj" fmla="val 13406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L 도형 7">
            <a:extLst>
              <a:ext uri="{FF2B5EF4-FFF2-40B4-BE49-F238E27FC236}">
                <a16:creationId xmlns:a16="http://schemas.microsoft.com/office/drawing/2014/main" id="{A489B5E8-E9DB-4DC7-AF03-94CCC9277550}"/>
              </a:ext>
            </a:extLst>
          </p:cNvPr>
          <p:cNvSpPr/>
          <p:nvPr/>
        </p:nvSpPr>
        <p:spPr>
          <a:xfrm flipH="1">
            <a:off x="424102" y="2258603"/>
            <a:ext cx="539999" cy="523661"/>
          </a:xfrm>
          <a:prstGeom prst="corner">
            <a:avLst>
              <a:gd name="adj1" fmla="val 50324"/>
              <a:gd name="adj2" fmla="val 50000"/>
            </a:avLst>
          </a:prstGeom>
          <a:solidFill>
            <a:sysClr val="windowText" lastClr="000000">
              <a:alpha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EF20C2-8323-4A13-9CE3-BE342BD50C14}"/>
              </a:ext>
            </a:extLst>
          </p:cNvPr>
          <p:cNvSpPr/>
          <p:nvPr/>
        </p:nvSpPr>
        <p:spPr>
          <a:xfrm>
            <a:off x="418289" y="3112043"/>
            <a:ext cx="336296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</a:rPr>
              <a:t>사각형 </a:t>
            </a:r>
            <a:r>
              <a:rPr lang="ko-KR" altLang="en-US" dirty="0" err="1">
                <a:latin typeface="맑은 고딕" panose="020B0503020000020004" pitchFamily="50" charset="-127"/>
              </a:rPr>
              <a:t>프로그레스</a:t>
            </a:r>
            <a:r>
              <a:rPr lang="ko-KR" altLang="en-US" dirty="0">
                <a:latin typeface="맑은 고딕" panose="020B0503020000020004" pitchFamily="50" charset="-127"/>
              </a:rPr>
              <a:t> 설명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C8C7E8-599D-48F7-B1E0-AA05350E3665}"/>
              </a:ext>
            </a:extLst>
          </p:cNvPr>
          <p:cNvSpPr/>
          <p:nvPr/>
        </p:nvSpPr>
        <p:spPr>
          <a:xfrm>
            <a:off x="418289" y="3802923"/>
            <a:ext cx="336296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맑은 고딕" panose="020B0503020000020004" pitchFamily="50" charset="-127"/>
              </a:rPr>
              <a:t>PC</a:t>
            </a:r>
            <a:r>
              <a:rPr lang="ko-KR" altLang="en-US" dirty="0">
                <a:latin typeface="맑은 고딕" panose="020B0503020000020004" pitchFamily="50" charset="-127"/>
              </a:rPr>
              <a:t>가 가지고 있는 버프의 지속시간과 아이콘을 합쳐서 출력하기 위해 사용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1849ACB-B717-4969-ABBE-F1E444E73DF4}"/>
              </a:ext>
            </a:extLst>
          </p:cNvPr>
          <p:cNvSpPr/>
          <p:nvPr/>
        </p:nvSpPr>
        <p:spPr>
          <a:xfrm>
            <a:off x="2099769" y="2258603"/>
            <a:ext cx="540000" cy="540000"/>
          </a:xfrm>
          <a:prstGeom prst="roundRect">
            <a:avLst/>
          </a:prstGeom>
          <a:blipFill>
            <a:blip r:embed="rId2">
              <a:duotone>
                <a:srgbClr val="ED7D31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같음 기호 11">
            <a:extLst>
              <a:ext uri="{FF2B5EF4-FFF2-40B4-BE49-F238E27FC236}">
                <a16:creationId xmlns:a16="http://schemas.microsoft.com/office/drawing/2014/main" id="{0F6D0B5C-21A3-4930-8D47-27A46ACB073C}"/>
              </a:ext>
            </a:extLst>
          </p:cNvPr>
          <p:cNvSpPr/>
          <p:nvPr/>
        </p:nvSpPr>
        <p:spPr>
          <a:xfrm>
            <a:off x="1174110" y="2421746"/>
            <a:ext cx="690880" cy="36051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3D07BEA9-7F56-43EB-B922-66F294B003A6}"/>
              </a:ext>
            </a:extLst>
          </p:cNvPr>
          <p:cNvSpPr/>
          <p:nvPr/>
        </p:nvSpPr>
        <p:spPr>
          <a:xfrm>
            <a:off x="2956560" y="2332296"/>
            <a:ext cx="680720" cy="53941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0D825EC-A3F1-4662-AB51-7077D822D82E}"/>
              </a:ext>
            </a:extLst>
          </p:cNvPr>
          <p:cNvSpPr/>
          <p:nvPr/>
        </p:nvSpPr>
        <p:spPr>
          <a:xfrm>
            <a:off x="3770449" y="2258604"/>
            <a:ext cx="563807" cy="53941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8F8276-69DC-442E-9BF5-4CBD8285233C}"/>
              </a:ext>
            </a:extLst>
          </p:cNvPr>
          <p:cNvSpPr/>
          <p:nvPr/>
        </p:nvSpPr>
        <p:spPr>
          <a:xfrm>
            <a:off x="407489" y="4493803"/>
            <a:ext cx="336296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</a:rPr>
              <a:t>버프의 아이콘 위에 투명도가 있는 도형이 아이콘을 채워 나가는 식이다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281B2F22-4920-4CA6-A913-63E337FB369A}"/>
              </a:ext>
            </a:extLst>
          </p:cNvPr>
          <p:cNvSpPr/>
          <p:nvPr/>
        </p:nvSpPr>
        <p:spPr>
          <a:xfrm rot="5400000">
            <a:off x="4064546" y="1539873"/>
            <a:ext cx="539419" cy="270000"/>
          </a:xfrm>
          <a:prstGeom prst="round2SameRect">
            <a:avLst>
              <a:gd name="adj1" fmla="val 37363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591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E06B9CD-463D-4D02-BBC7-2E7348F24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087650"/>
              </p:ext>
            </p:extLst>
          </p:nvPr>
        </p:nvGraphicFramePr>
        <p:xfrm>
          <a:off x="1808480" y="1026160"/>
          <a:ext cx="8585199" cy="3427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1733">
                  <a:extLst>
                    <a:ext uri="{9D8B030D-6E8A-4147-A177-3AD203B41FA5}">
                      <a16:colId xmlns:a16="http://schemas.microsoft.com/office/drawing/2014/main" val="1645142983"/>
                    </a:ext>
                  </a:extLst>
                </a:gridCol>
                <a:gridCol w="2861733">
                  <a:extLst>
                    <a:ext uri="{9D8B030D-6E8A-4147-A177-3AD203B41FA5}">
                      <a16:colId xmlns:a16="http://schemas.microsoft.com/office/drawing/2014/main" val="3587940443"/>
                    </a:ext>
                  </a:extLst>
                </a:gridCol>
                <a:gridCol w="2861733">
                  <a:extLst>
                    <a:ext uri="{9D8B030D-6E8A-4147-A177-3AD203B41FA5}">
                      <a16:colId xmlns:a16="http://schemas.microsoft.com/office/drawing/2014/main" val="3267340981"/>
                    </a:ext>
                  </a:extLst>
                </a:gridCol>
              </a:tblGrid>
              <a:tr h="2330457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78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주요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BM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56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러닝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캐릭터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러닝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 캐릭터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펫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77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연령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244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4.4(68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만 건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1000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만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전체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</a:rPr>
                        <a:t>이용가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96130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4614144E-A003-4870-B4FE-6136511210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7360" y="414503"/>
            <a:ext cx="8826500" cy="509588"/>
          </a:xfrm>
          <a:prstGeom prst="rect">
            <a:avLst/>
          </a:prstGeom>
        </p:spPr>
        <p:txBody>
          <a:bodyPr anchor="ctr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게임 쿠키 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오븐 브레이크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6B3878F-45DA-474D-8F35-3596BB1F2E1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7360" y="4453897"/>
            <a:ext cx="11216640" cy="1782444"/>
          </a:xfrm>
          <a:prstGeom prst="rect">
            <a:avLst/>
          </a:prstGeom>
        </p:spPr>
        <p:txBody>
          <a:bodyPr/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오븐을 탈출하는 쿠키라는 이야기로 캐릭터가 점프 하고 슬라이딩 하는 간단한 조작으로 장애물을 피해 최대한 멀리 가는 것을 목표로 하는 게임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짧은 시간 집중력을 요구 하면서도 간단한 플레이가 특징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콘텐츠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떼 탈출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명의 캐릭터를 사용 하는 이어 달리기 컨셉의 콘텐츠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시즌을 주기로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규칙이 조금씩 바뀐다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쿠키 런 오븐 브레이크를 분석하는 이유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5600" lvl="8" indent="1825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게임의 플레이 방식</a:t>
            </a:r>
            <a:r>
              <a:rPr lang="en-US" altLang="ko-KR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캐릭터를 성장 시키고 수집 하는 부분에서 공통점</a:t>
            </a:r>
            <a:r>
              <a:rPr lang="en-US" altLang="ko-KR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5600" lvl="1" indent="1825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오랜 시간 서비스로 콘텐츠가 많아져 </a:t>
            </a:r>
            <a:r>
              <a:rPr lang="en-US" altLang="ko-KR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개편이 몇 차례 이뤄졌었기 때문에 최적화 된 결과를 얻을 수 있을 것</a:t>
            </a:r>
            <a:r>
              <a:rPr lang="en-US" altLang="ko-KR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943FB64-2061-41C5-8CF5-106D9D6E9CEE}"/>
              </a:ext>
            </a:extLst>
          </p:cNvPr>
          <p:cNvGrpSpPr/>
          <p:nvPr/>
        </p:nvGrpSpPr>
        <p:grpSpPr>
          <a:xfrm>
            <a:off x="1883149" y="1112209"/>
            <a:ext cx="8425703" cy="2220113"/>
            <a:chOff x="235670" y="625799"/>
            <a:chExt cx="8425703" cy="2220113"/>
          </a:xfrm>
        </p:grpSpPr>
        <p:pic>
          <p:nvPicPr>
            <p:cNvPr id="11" name="Picture 2" descr="Image result for ì¿ í¤ë°">
              <a:extLst>
                <a:ext uri="{FF2B5EF4-FFF2-40B4-BE49-F238E27FC236}">
                  <a16:creationId xmlns:a16="http://schemas.microsoft.com/office/drawing/2014/main" id="{9FD46E49-2F56-4FC5-8CEB-E634E88A02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70" y="625799"/>
              <a:ext cx="4266882" cy="2220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Image result for ì¿ í¤ë°">
              <a:extLst>
                <a:ext uri="{FF2B5EF4-FFF2-40B4-BE49-F238E27FC236}">
                  <a16:creationId xmlns:a16="http://schemas.microsoft.com/office/drawing/2014/main" id="{B1974C50-E035-4A7E-B9BC-1F56F84B36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671" y="627580"/>
              <a:ext cx="3943702" cy="2218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17698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Google Shape;564;p47">
            <a:extLst>
              <a:ext uri="{FF2B5EF4-FFF2-40B4-BE49-F238E27FC236}">
                <a16:creationId xmlns:a16="http://schemas.microsoft.com/office/drawing/2014/main" id="{E1356083-EE1A-4BE7-868D-E7B95448050F}"/>
              </a:ext>
            </a:extLst>
          </p:cNvPr>
          <p:cNvGraphicFramePr/>
          <p:nvPr/>
        </p:nvGraphicFramePr>
        <p:xfrm>
          <a:off x="452284" y="441960"/>
          <a:ext cx="11130116" cy="41910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ID</a:t>
                      </a:r>
                      <a:endParaRPr sz="8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0_1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lobby</a:t>
                      </a:r>
                      <a:endParaRPr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" name="Google Shape;551;p46">
            <a:extLst>
              <a:ext uri="{FF2B5EF4-FFF2-40B4-BE49-F238E27FC236}">
                <a16:creationId xmlns:a16="http://schemas.microsoft.com/office/drawing/2014/main" id="{445646EB-F581-4436-AFCA-48B007017763}"/>
              </a:ext>
            </a:extLst>
          </p:cNvPr>
          <p:cNvGraphicFramePr/>
          <p:nvPr/>
        </p:nvGraphicFramePr>
        <p:xfrm>
          <a:off x="8381999" y="1009604"/>
          <a:ext cx="3200395" cy="540644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569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8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85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9378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DCE6CB7-455B-406A-AC77-5CA5AD7E7D1D}"/>
              </a:ext>
            </a:extLst>
          </p:cNvPr>
          <p:cNvSpPr/>
          <p:nvPr/>
        </p:nvSpPr>
        <p:spPr>
          <a:xfrm>
            <a:off x="1382465" y="112472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모서리가 둥근 사각형 설명선 15">
            <a:extLst>
              <a:ext uri="{FF2B5EF4-FFF2-40B4-BE49-F238E27FC236}">
                <a16:creationId xmlns:a16="http://schemas.microsoft.com/office/drawing/2014/main" id="{B8A70A4B-1364-40C3-AA74-CB7A74FA46A6}"/>
              </a:ext>
            </a:extLst>
          </p:cNvPr>
          <p:cNvSpPr/>
          <p:nvPr/>
        </p:nvSpPr>
        <p:spPr>
          <a:xfrm>
            <a:off x="6383487" y="1124739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FA614B2-4792-4C4A-AF12-0E3683AB309F}"/>
              </a:ext>
            </a:extLst>
          </p:cNvPr>
          <p:cNvSpPr/>
          <p:nvPr/>
        </p:nvSpPr>
        <p:spPr>
          <a:xfrm>
            <a:off x="3473823" y="1137987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116" name="모서리가 둥근 직사각형 20">
            <a:extLst>
              <a:ext uri="{FF2B5EF4-FFF2-40B4-BE49-F238E27FC236}">
                <a16:creationId xmlns:a16="http://schemas.microsoft.com/office/drawing/2014/main" id="{11A82ED7-6ABE-4F84-BA78-AF6D8F5242E8}"/>
              </a:ext>
            </a:extLst>
          </p:cNvPr>
          <p:cNvSpPr/>
          <p:nvPr/>
        </p:nvSpPr>
        <p:spPr>
          <a:xfrm>
            <a:off x="5434524" y="1125638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ED3C9E7-D9A0-4467-9997-286DCFAD98FF}"/>
              </a:ext>
            </a:extLst>
          </p:cNvPr>
          <p:cNvSpPr/>
          <p:nvPr/>
        </p:nvSpPr>
        <p:spPr>
          <a:xfrm>
            <a:off x="2434246" y="113798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BD2AA1E-F7EE-459A-B0C1-AAB0B4A62C4C}"/>
              </a:ext>
            </a:extLst>
          </p:cNvPr>
          <p:cNvSpPr/>
          <p:nvPr/>
        </p:nvSpPr>
        <p:spPr>
          <a:xfrm>
            <a:off x="4454642" y="1137689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119" name="모서리가 둥근 직사각형 23">
            <a:extLst>
              <a:ext uri="{FF2B5EF4-FFF2-40B4-BE49-F238E27FC236}">
                <a16:creationId xmlns:a16="http://schemas.microsoft.com/office/drawing/2014/main" id="{52E7AF16-EF85-4448-B14C-725FFC7C20F3}"/>
              </a:ext>
            </a:extLst>
          </p:cNvPr>
          <p:cNvSpPr/>
          <p:nvPr/>
        </p:nvSpPr>
        <p:spPr>
          <a:xfrm>
            <a:off x="452284" y="1009604"/>
            <a:ext cx="7818156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1C66CEF-ECE6-4E3C-B689-E04FF6999CA8}"/>
              </a:ext>
            </a:extLst>
          </p:cNvPr>
          <p:cNvSpPr/>
          <p:nvPr/>
        </p:nvSpPr>
        <p:spPr>
          <a:xfrm>
            <a:off x="627133" y="1108943"/>
            <a:ext cx="8162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7595F3A-A072-4D35-8121-77DB641D3048}"/>
              </a:ext>
            </a:extLst>
          </p:cNvPr>
          <p:cNvSpPr>
            <a:spLocks noChangeAspect="1"/>
          </p:cNvSpPr>
          <p:nvPr/>
        </p:nvSpPr>
        <p:spPr>
          <a:xfrm>
            <a:off x="7277609" y="1124278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6ADA17F-C4B8-413D-96AE-D1FF1930F911}"/>
              </a:ext>
            </a:extLst>
          </p:cNvPr>
          <p:cNvSpPr/>
          <p:nvPr/>
        </p:nvSpPr>
        <p:spPr>
          <a:xfrm>
            <a:off x="7333019" y="1130364"/>
            <a:ext cx="717124" cy="20372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</a:t>
            </a:r>
          </a:p>
        </p:txBody>
      </p:sp>
      <p:sp>
        <p:nvSpPr>
          <p:cNvPr id="34" name="아래쪽 화살표 260"/>
          <p:cNvSpPr/>
          <p:nvPr/>
        </p:nvSpPr>
        <p:spPr>
          <a:xfrm>
            <a:off x="9575148" y="6166009"/>
            <a:ext cx="814096" cy="50006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955211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929642"/>
              </p:ext>
            </p:extLst>
          </p:nvPr>
        </p:nvGraphicFramePr>
        <p:xfrm>
          <a:off x="314685" y="4544290"/>
          <a:ext cx="11046042" cy="1239695"/>
        </p:xfrm>
        <a:graphic>
          <a:graphicData uri="http://schemas.openxmlformats.org/drawingml/2006/table">
            <a:tbl>
              <a:tblPr/>
              <a:tblGrid>
                <a:gridCol w="8283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65077">
                  <a:extLst>
                    <a:ext uri="{9D8B030D-6E8A-4147-A177-3AD203B41FA5}">
                      <a16:colId xmlns:a16="http://schemas.microsoft.com/office/drawing/2014/main" val="3201897203"/>
                    </a:ext>
                  </a:extLst>
                </a:gridCol>
              </a:tblGrid>
              <a:tr h="2732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번호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이름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6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씬 배경 이미지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각 </a:t>
                      </a:r>
                      <a:r>
                        <a:rPr lang="ko-KR" altLang="en-US" sz="1200" b="0" i="0" u="none" strike="noStrike" dirty="0" err="1">
                          <a:effectLst/>
                          <a:latin typeface="돋움"/>
                        </a:rPr>
                        <a:t>씬마다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 배경 이미지 출력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6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페이지 별 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UI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페이지 별 지정된 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가 출력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6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6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시스템 </a:t>
                      </a:r>
                      <a:r>
                        <a:rPr lang="ko-KR" altLang="en-US" sz="1200" b="0" i="0" u="none" strike="noStrike" dirty="0" err="1">
                          <a:effectLst/>
                          <a:latin typeface="돋움"/>
                        </a:rPr>
                        <a:t>메세지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공지사항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서버 연결 끊김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안내 메시지를 출력함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544F1640-F8D3-43BF-B1C7-112AC41C0416}"/>
              </a:ext>
            </a:extLst>
          </p:cNvPr>
          <p:cNvGrpSpPr>
            <a:grpSpLocks noChangeAspect="1"/>
          </p:cNvGrpSpPr>
          <p:nvPr/>
        </p:nvGrpSpPr>
        <p:grpSpPr>
          <a:xfrm>
            <a:off x="467991" y="1069937"/>
            <a:ext cx="10449391" cy="2067272"/>
            <a:chOff x="314685" y="862864"/>
            <a:chExt cx="8139848" cy="161036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DF5ED5-4D5F-4D94-815B-F55F5D880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685" y="1017541"/>
              <a:ext cx="5473700" cy="145568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7B126B1-7F88-4C33-8C76-943428986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573" y="862864"/>
              <a:ext cx="1584960" cy="1584960"/>
            </a:xfrm>
            <a:prstGeom prst="rect">
              <a:avLst/>
            </a:prstGeom>
          </p:spPr>
        </p:pic>
        <p:sp>
          <p:nvSpPr>
            <p:cNvPr id="6" name="화살표: 왼쪽 5">
              <a:extLst>
                <a:ext uri="{FF2B5EF4-FFF2-40B4-BE49-F238E27FC236}">
                  <a16:creationId xmlns:a16="http://schemas.microsoft.com/office/drawing/2014/main" id="{CF1057CB-72A1-44B8-ABB4-4AEB83E1CCBB}"/>
                </a:ext>
              </a:extLst>
            </p:cNvPr>
            <p:cNvSpPr/>
            <p:nvPr/>
          </p:nvSpPr>
          <p:spPr>
            <a:xfrm>
              <a:off x="6096000" y="1177824"/>
              <a:ext cx="609600" cy="955040"/>
            </a:xfrm>
            <a:prstGeom prst="lef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8" name="Google Shape;545;p45">
            <a:extLst>
              <a:ext uri="{FF2B5EF4-FFF2-40B4-BE49-F238E27FC236}">
                <a16:creationId xmlns:a16="http://schemas.microsoft.com/office/drawing/2014/main" id="{4AF8BC33-0A0F-476A-87E1-DCA70C6B8FDD}"/>
              </a:ext>
            </a:extLst>
          </p:cNvPr>
          <p:cNvSpPr txBox="1"/>
          <p:nvPr/>
        </p:nvSpPr>
        <p:spPr>
          <a:xfrm>
            <a:off x="467991" y="390525"/>
            <a:ext cx="7344816" cy="52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레이아웃 구조 예시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BBD622A-361A-40F8-B7C5-40F596764322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119075" y="2915322"/>
            <a:ext cx="360000" cy="523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7DF4A3B-6894-4763-868E-5C91F483C224}"/>
              </a:ext>
            </a:extLst>
          </p:cNvPr>
          <p:cNvSpPr/>
          <p:nvPr/>
        </p:nvSpPr>
        <p:spPr>
          <a:xfrm>
            <a:off x="1119075" y="3439087"/>
            <a:ext cx="720000" cy="30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47460FE-3011-4CE2-9803-909755E16943}"/>
              </a:ext>
            </a:extLst>
          </p:cNvPr>
          <p:cNvSpPr/>
          <p:nvPr/>
        </p:nvSpPr>
        <p:spPr>
          <a:xfrm>
            <a:off x="2949500" y="3439087"/>
            <a:ext cx="720000" cy="30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D2E8DFE-ED80-4DDD-9BE4-6F909E4A02BF}"/>
              </a:ext>
            </a:extLst>
          </p:cNvPr>
          <p:cNvSpPr/>
          <p:nvPr/>
        </p:nvSpPr>
        <p:spPr>
          <a:xfrm>
            <a:off x="4779925" y="3439087"/>
            <a:ext cx="720000" cy="30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11EE278-692B-4DCC-AED3-3806026CA471}"/>
              </a:ext>
            </a:extLst>
          </p:cNvPr>
          <p:cNvSpPr/>
          <p:nvPr/>
        </p:nvSpPr>
        <p:spPr>
          <a:xfrm>
            <a:off x="6610350" y="3439087"/>
            <a:ext cx="720000" cy="30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ECB9F3-DD0F-4A73-BF7A-5F1D21CEEFF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988787" y="2915322"/>
            <a:ext cx="320713" cy="523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B73B72B-567D-4FE5-829E-EE3EA26D1EB6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4697457" y="2838450"/>
            <a:ext cx="442468" cy="600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EDF454D-4123-465E-96E2-8DFA7CAFDE2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267914" y="2756619"/>
            <a:ext cx="702436" cy="682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1783434-C97B-4299-9897-3512EB9ED209}"/>
              </a:ext>
            </a:extLst>
          </p:cNvPr>
          <p:cNvSpPr/>
          <p:nvPr/>
        </p:nvSpPr>
        <p:spPr>
          <a:xfrm>
            <a:off x="8312219" y="3439087"/>
            <a:ext cx="2760706" cy="30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</a:rPr>
              <a:t>sight?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711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37976"/>
              </p:ext>
            </p:extLst>
          </p:nvPr>
        </p:nvGraphicFramePr>
        <p:xfrm>
          <a:off x="6026381" y="1171985"/>
          <a:ext cx="5697628" cy="1239695"/>
        </p:xfrm>
        <a:graphic>
          <a:graphicData uri="http://schemas.openxmlformats.org/drawingml/2006/table">
            <a:tbl>
              <a:tblPr/>
              <a:tblGrid>
                <a:gridCol w="4272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22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88109">
                  <a:extLst>
                    <a:ext uri="{9D8B030D-6E8A-4147-A177-3AD203B41FA5}">
                      <a16:colId xmlns:a16="http://schemas.microsoft.com/office/drawing/2014/main" val="3201897203"/>
                    </a:ext>
                  </a:extLst>
                </a:gridCol>
              </a:tblGrid>
              <a:tr h="2732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번호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이름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6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씬 배경 이미지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각 </a:t>
                      </a:r>
                      <a:r>
                        <a:rPr lang="ko-KR" altLang="en-US" sz="1200" b="0" i="0" u="none" strike="noStrike" dirty="0" err="1">
                          <a:effectLst/>
                          <a:latin typeface="돋움"/>
                        </a:rPr>
                        <a:t>씬마다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 배경 이미지 출력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6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페이지 별 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UI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페이지 별 지정된 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가 출력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6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6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시스템 </a:t>
                      </a:r>
                      <a:r>
                        <a:rPr lang="ko-KR" altLang="en-US" sz="1200" b="0" i="0" u="none" strike="noStrike" dirty="0" err="1">
                          <a:effectLst/>
                          <a:latin typeface="돋움"/>
                        </a:rPr>
                        <a:t>메세지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공지사항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서버 연결 끊김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안내 메시지를 출력함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Google Shape;545;p45">
            <a:extLst>
              <a:ext uri="{FF2B5EF4-FFF2-40B4-BE49-F238E27FC236}">
                <a16:creationId xmlns:a16="http://schemas.microsoft.com/office/drawing/2014/main" id="{4AF8BC33-0A0F-476A-87E1-DCA70C6B8FDD}"/>
              </a:ext>
            </a:extLst>
          </p:cNvPr>
          <p:cNvSpPr txBox="1"/>
          <p:nvPr/>
        </p:nvSpPr>
        <p:spPr>
          <a:xfrm>
            <a:off x="467991" y="390525"/>
            <a:ext cx="7344816" cy="52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레이아웃 구조 예시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7B8947-CD4F-4E5D-BD19-CF86F5BB809C}"/>
              </a:ext>
            </a:extLst>
          </p:cNvPr>
          <p:cNvGrpSpPr>
            <a:grpSpLocks noChangeAspect="1"/>
          </p:cNvGrpSpPr>
          <p:nvPr/>
        </p:nvGrpSpPr>
        <p:grpSpPr>
          <a:xfrm>
            <a:off x="467991" y="1069937"/>
            <a:ext cx="5450209" cy="1374844"/>
            <a:chOff x="467991" y="1069937"/>
            <a:chExt cx="10604934" cy="267515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44F1640-F8D3-43BF-B1C7-112AC41C04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7991" y="1069937"/>
              <a:ext cx="10449391" cy="2067272"/>
              <a:chOff x="314685" y="862864"/>
              <a:chExt cx="8139848" cy="161036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CDF5ED5-4D5F-4D94-815B-F55F5D880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4685" y="1017541"/>
                <a:ext cx="5473700" cy="1455683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7B126B1-7F88-4C33-8C76-943428986F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9573" y="862864"/>
                <a:ext cx="1584960" cy="1584960"/>
              </a:xfrm>
              <a:prstGeom prst="rect">
                <a:avLst/>
              </a:prstGeom>
            </p:spPr>
          </p:pic>
          <p:sp>
            <p:nvSpPr>
              <p:cNvPr id="6" name="화살표: 왼쪽 5">
                <a:extLst>
                  <a:ext uri="{FF2B5EF4-FFF2-40B4-BE49-F238E27FC236}">
                    <a16:creationId xmlns:a16="http://schemas.microsoft.com/office/drawing/2014/main" id="{CF1057CB-72A1-44B8-ABB4-4AEB83E1CCBB}"/>
                  </a:ext>
                </a:extLst>
              </p:cNvPr>
              <p:cNvSpPr/>
              <p:nvPr/>
            </p:nvSpPr>
            <p:spPr>
              <a:xfrm>
                <a:off x="6096000" y="1177824"/>
                <a:ext cx="609600" cy="955040"/>
              </a:xfrm>
              <a:prstGeom prst="lef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맑은 고딕" panose="020B0503020000020004" pitchFamily="50" charset="-127"/>
                </a:endParaRPr>
              </a:p>
            </p:txBody>
          </p:sp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3BBD622A-361A-40F8-B7C5-40F596764322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1119075" y="2915322"/>
              <a:ext cx="360000" cy="523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7DF4A3B-6894-4763-868E-5C91F483C224}"/>
                </a:ext>
              </a:extLst>
            </p:cNvPr>
            <p:cNvSpPr/>
            <p:nvPr/>
          </p:nvSpPr>
          <p:spPr>
            <a:xfrm>
              <a:off x="1119075" y="3439087"/>
              <a:ext cx="720000" cy="306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</a:rPr>
                <a:t>1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47460FE-3011-4CE2-9803-909755E16943}"/>
                </a:ext>
              </a:extLst>
            </p:cNvPr>
            <p:cNvSpPr/>
            <p:nvPr/>
          </p:nvSpPr>
          <p:spPr>
            <a:xfrm>
              <a:off x="2949500" y="3439087"/>
              <a:ext cx="720000" cy="306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</a:rPr>
                <a:t>2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D2E8DFE-ED80-4DDD-9BE4-6F909E4A02BF}"/>
                </a:ext>
              </a:extLst>
            </p:cNvPr>
            <p:cNvSpPr/>
            <p:nvPr/>
          </p:nvSpPr>
          <p:spPr>
            <a:xfrm>
              <a:off x="4779925" y="3439087"/>
              <a:ext cx="720000" cy="306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</a:rPr>
                <a:t>3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11EE278-692B-4DCC-AED3-3806026CA471}"/>
                </a:ext>
              </a:extLst>
            </p:cNvPr>
            <p:cNvSpPr/>
            <p:nvPr/>
          </p:nvSpPr>
          <p:spPr>
            <a:xfrm>
              <a:off x="6610350" y="3439087"/>
              <a:ext cx="720000" cy="306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</a:rPr>
                <a:t>4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CECB9F3-DD0F-4A73-BF7A-5F1D21CEEFFC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988787" y="2915322"/>
              <a:ext cx="320713" cy="523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CB73B72B-567D-4FE5-829E-EE3EA26D1EB6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4697457" y="2838450"/>
              <a:ext cx="442468" cy="600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2EDF454D-4123-465E-96E2-8DFA7CAFDE24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6267914" y="2756619"/>
              <a:ext cx="702436" cy="682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51783434-C97B-4299-9897-3512EB9ED209}"/>
                </a:ext>
              </a:extLst>
            </p:cNvPr>
            <p:cNvSpPr/>
            <p:nvPr/>
          </p:nvSpPr>
          <p:spPr>
            <a:xfrm>
              <a:off x="8312219" y="3439087"/>
              <a:ext cx="2760706" cy="306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</a:rPr>
                <a:t>sight?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520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6EA0-8A8D-4BE9-B495-9E27FA5D07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65500" y="0"/>
            <a:ext cx="8826500" cy="509588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요약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내용 개체 틀 8">
            <a:extLst>
              <a:ext uri="{FF2B5EF4-FFF2-40B4-BE49-F238E27FC236}">
                <a16:creationId xmlns:a16="http://schemas.microsoft.com/office/drawing/2014/main" id="{7BEC6C72-D90A-41F0-8374-FB0E65D0B2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7360" y="5196542"/>
            <a:ext cx="11094720" cy="1515290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요약 및 설명</a:t>
            </a:r>
            <a:endParaRPr lang="en-US" altLang="ko-KR" sz="1200" dirty="0">
              <a:latin typeface="+mn-ea"/>
              <a:ea typeface="+mn-ea"/>
            </a:endParaRPr>
          </a:p>
          <a:p>
            <a:pPr marL="263525" lvl="2" indent="184150">
              <a:spcBef>
                <a:spcPts val="800"/>
              </a:spcBef>
            </a:pPr>
            <a:r>
              <a:rPr lang="ko-KR" altLang="en-US" sz="1200" dirty="0">
                <a:latin typeface="+mn-ea"/>
                <a:ea typeface="+mn-ea"/>
              </a:rPr>
              <a:t>해당 화면은 앱 실행 후 가장 먼저 보게 되는 화면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타이틀 및 로딩 화면 제외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</a:p>
          <a:p>
            <a:pPr marL="263525" lvl="2" indent="184150">
              <a:spcBef>
                <a:spcPts val="800"/>
              </a:spcBef>
            </a:pPr>
            <a:r>
              <a:rPr lang="ko-KR" altLang="en-US" sz="1200" dirty="0">
                <a:latin typeface="+mn-ea"/>
                <a:ea typeface="+mn-ea"/>
              </a:rPr>
              <a:t>화면 중앙엔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유저가 미리 설정한 대표 캐릭터 노출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로비 화면에서 가장 많은 화면 비율 차지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263525" lvl="2" indent="184150">
              <a:spcBef>
                <a:spcPts val="800"/>
              </a:spcBef>
            </a:pPr>
            <a:r>
              <a:rPr lang="ko-KR" altLang="en-US" sz="1200" dirty="0">
                <a:latin typeface="+mn-ea"/>
                <a:ea typeface="+mn-ea"/>
              </a:rPr>
              <a:t>화면 가장 중앙에 캐릭터를 기준으로 관리나 캐릭터에 가까운 콘텐츠는 좌측</a:t>
            </a:r>
            <a:r>
              <a:rPr lang="en-US" altLang="ko-KR" sz="1200" dirty="0">
                <a:latin typeface="+mn-ea"/>
                <a:ea typeface="+mn-ea"/>
              </a:rPr>
              <a:t>,</a:t>
            </a:r>
            <a:r>
              <a:rPr lang="ko-KR" altLang="en-US" sz="1200" dirty="0">
                <a:latin typeface="+mn-ea"/>
                <a:ea typeface="+mn-ea"/>
              </a:rPr>
              <a:t> 유저가 플레이 하는 콘텐츠는 우측에 배치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B21FE6-1C90-40BF-A43C-5FAA6D134EC3}"/>
              </a:ext>
            </a:extLst>
          </p:cNvPr>
          <p:cNvSpPr/>
          <p:nvPr/>
        </p:nvSpPr>
        <p:spPr>
          <a:xfrm>
            <a:off x="467360" y="1049712"/>
            <a:ext cx="1560494" cy="24888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범주</a:t>
            </a:r>
            <a:endParaRPr lang="en-US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04ACE7-5D92-4FCE-B695-B90AE7585C5A}"/>
              </a:ext>
            </a:extLst>
          </p:cNvPr>
          <p:cNvSpPr/>
          <p:nvPr/>
        </p:nvSpPr>
        <p:spPr>
          <a:xfrm>
            <a:off x="531601" y="1395420"/>
            <a:ext cx="1408441" cy="10826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페이지 전환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뒤로가기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 버튼이 있는 화면</a:t>
            </a:r>
            <a:endParaRPr 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2A370B-A294-4108-BE63-7A9BAEFBBD18}"/>
              </a:ext>
            </a:extLst>
          </p:cNvPr>
          <p:cNvSpPr/>
          <p:nvPr/>
        </p:nvSpPr>
        <p:spPr>
          <a:xfrm>
            <a:off x="530098" y="2555735"/>
            <a:ext cx="1400473" cy="8857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팝업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화면 위에 띄우는 창</a:t>
            </a:r>
            <a:endParaRPr 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58955B6-862F-4EC8-A84D-E4CBF2D0A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153" y="2117539"/>
            <a:ext cx="5175510" cy="25176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7F32AA-A71E-461F-A207-F84003FC3F15}"/>
              </a:ext>
            </a:extLst>
          </p:cNvPr>
          <p:cNvSpPr/>
          <p:nvPr/>
        </p:nvSpPr>
        <p:spPr>
          <a:xfrm>
            <a:off x="2178595" y="2057375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유저 프로필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E36211-ADF0-4440-A2DB-29A8B3DEEF89}"/>
              </a:ext>
            </a:extLst>
          </p:cNvPr>
          <p:cNvSpPr/>
          <p:nvPr/>
        </p:nvSpPr>
        <p:spPr>
          <a:xfrm>
            <a:off x="5922602" y="1492154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공지사항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4BE797-B540-4279-B6CC-73D2C9865DEB}"/>
              </a:ext>
            </a:extLst>
          </p:cNvPr>
          <p:cNvSpPr/>
          <p:nvPr/>
        </p:nvSpPr>
        <p:spPr>
          <a:xfrm>
            <a:off x="6731707" y="1057181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우편함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AF1537-91EE-426D-8CDF-4C34B812B8CC}"/>
              </a:ext>
            </a:extLst>
          </p:cNvPr>
          <p:cNvSpPr/>
          <p:nvPr/>
        </p:nvSpPr>
        <p:spPr>
          <a:xfrm>
            <a:off x="7973377" y="1049712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친구목록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20F29D-27A5-4CFB-8202-68A415122F24}"/>
              </a:ext>
            </a:extLst>
          </p:cNvPr>
          <p:cNvSpPr/>
          <p:nvPr/>
        </p:nvSpPr>
        <p:spPr>
          <a:xfrm>
            <a:off x="8790307" y="1492154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5CF506-0F72-48A7-AA1D-539248B814D1}"/>
              </a:ext>
            </a:extLst>
          </p:cNvPr>
          <p:cNvSpPr/>
          <p:nvPr/>
        </p:nvSpPr>
        <p:spPr>
          <a:xfrm>
            <a:off x="8824081" y="2058878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 메뉴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EFC5C9-A593-4314-BD47-4AAAC4D74140}"/>
              </a:ext>
            </a:extLst>
          </p:cNvPr>
          <p:cNvSpPr/>
          <p:nvPr/>
        </p:nvSpPr>
        <p:spPr>
          <a:xfrm>
            <a:off x="2188573" y="4218846"/>
            <a:ext cx="1161093" cy="348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내 쿠키들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06FFDE7-E734-41D4-93B6-F335E73C5959}"/>
              </a:ext>
            </a:extLst>
          </p:cNvPr>
          <p:cNvSpPr/>
          <p:nvPr/>
        </p:nvSpPr>
        <p:spPr>
          <a:xfrm>
            <a:off x="8816585" y="4174125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PLAY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EA44F48-F6C7-4E3D-B2D9-0B89F0F2C0CE}"/>
              </a:ext>
            </a:extLst>
          </p:cNvPr>
          <p:cNvSpPr/>
          <p:nvPr/>
        </p:nvSpPr>
        <p:spPr>
          <a:xfrm>
            <a:off x="10224530" y="4166505"/>
            <a:ext cx="1161093" cy="348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각 콘텐츠 별 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1DA0D7-D370-4ABA-828A-0C4E11C601E9}"/>
              </a:ext>
            </a:extLst>
          </p:cNvPr>
          <p:cNvSpPr/>
          <p:nvPr/>
        </p:nvSpPr>
        <p:spPr>
          <a:xfrm>
            <a:off x="2188573" y="2574564"/>
            <a:ext cx="1161093" cy="348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뽑기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320E9B-582B-422C-869B-FBD6B20DC0DF}"/>
              </a:ext>
            </a:extLst>
          </p:cNvPr>
          <p:cNvSpPr/>
          <p:nvPr/>
        </p:nvSpPr>
        <p:spPr>
          <a:xfrm>
            <a:off x="8824081" y="2488794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퀘스트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812098A-EC53-44FB-A3A2-9822F0AC0BDD}"/>
              </a:ext>
            </a:extLst>
          </p:cNvPr>
          <p:cNvSpPr/>
          <p:nvPr/>
        </p:nvSpPr>
        <p:spPr>
          <a:xfrm>
            <a:off x="10265190" y="2055913"/>
            <a:ext cx="1161093" cy="348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소지품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1F9375-77ED-4739-A409-C6878CCEA120}"/>
              </a:ext>
            </a:extLst>
          </p:cNvPr>
          <p:cNvSpPr/>
          <p:nvPr/>
        </p:nvSpPr>
        <p:spPr>
          <a:xfrm>
            <a:off x="2188573" y="3019287"/>
            <a:ext cx="1161093" cy="348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패키지 상점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E28BE6-B7FA-4293-922E-E70BFD3E6318}"/>
              </a:ext>
            </a:extLst>
          </p:cNvPr>
          <p:cNvSpPr/>
          <p:nvPr/>
        </p:nvSpPr>
        <p:spPr>
          <a:xfrm>
            <a:off x="8824081" y="2933517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이벤트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18BF8C7-D6CE-4D76-8E05-9A8B5379BED5}"/>
              </a:ext>
            </a:extLst>
          </p:cNvPr>
          <p:cNvSpPr/>
          <p:nvPr/>
        </p:nvSpPr>
        <p:spPr>
          <a:xfrm>
            <a:off x="10265855" y="2497490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출석부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AA97BA-9F8F-46F8-9073-1963DC700D77}"/>
              </a:ext>
            </a:extLst>
          </p:cNvPr>
          <p:cNvSpPr/>
          <p:nvPr/>
        </p:nvSpPr>
        <p:spPr>
          <a:xfrm>
            <a:off x="2188573" y="3464010"/>
            <a:ext cx="1161093" cy="348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스킨 상점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ACCA00-B25B-41E3-B7B3-65B5F9B0DB91}"/>
              </a:ext>
            </a:extLst>
          </p:cNvPr>
          <p:cNvSpPr/>
          <p:nvPr/>
        </p:nvSpPr>
        <p:spPr>
          <a:xfrm>
            <a:off x="8824081" y="3378240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길드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E04218-A800-4AB8-ACF4-F9BA9752A14E}"/>
              </a:ext>
            </a:extLst>
          </p:cNvPr>
          <p:cNvSpPr/>
          <p:nvPr/>
        </p:nvSpPr>
        <p:spPr>
          <a:xfrm>
            <a:off x="6221507" y="4831107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대표 캐릭터 설정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AFA7D6F-09AD-44EF-A3FA-0E2517099AFD}"/>
              </a:ext>
            </a:extLst>
          </p:cNvPr>
          <p:cNvSpPr/>
          <p:nvPr/>
        </p:nvSpPr>
        <p:spPr>
          <a:xfrm>
            <a:off x="3790722" y="4831107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재료함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854F65-C1A6-4645-ACCE-81B2E64C80CE}"/>
              </a:ext>
            </a:extLst>
          </p:cNvPr>
          <p:cNvSpPr/>
          <p:nvPr/>
        </p:nvSpPr>
        <p:spPr>
          <a:xfrm>
            <a:off x="5006114" y="4831107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선물하기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297392-2154-4CCB-8AF1-AF849B9FB45E}"/>
              </a:ext>
            </a:extLst>
          </p:cNvPr>
          <p:cNvSpPr/>
          <p:nvPr/>
        </p:nvSpPr>
        <p:spPr>
          <a:xfrm>
            <a:off x="10265855" y="2942213"/>
            <a:ext cx="1161093" cy="348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마법 공방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CE67E53-6E73-491E-A5D8-58098FFA2027}"/>
              </a:ext>
            </a:extLst>
          </p:cNvPr>
          <p:cNvSpPr/>
          <p:nvPr/>
        </p:nvSpPr>
        <p:spPr>
          <a:xfrm>
            <a:off x="10265855" y="3386936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업적</a:t>
            </a: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구글</a:t>
            </a: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352DDC3-6E22-4DEF-80EC-F614DC6DEE17}"/>
              </a:ext>
            </a:extLst>
          </p:cNvPr>
          <p:cNvSpPr/>
          <p:nvPr/>
        </p:nvSpPr>
        <p:spPr>
          <a:xfrm>
            <a:off x="3525153" y="2106068"/>
            <a:ext cx="846116" cy="2539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798E37F-6A61-4261-8B8C-325CFA6C6F1B}"/>
              </a:ext>
            </a:extLst>
          </p:cNvPr>
          <p:cNvSpPr/>
          <p:nvPr/>
        </p:nvSpPr>
        <p:spPr>
          <a:xfrm>
            <a:off x="7417848" y="2117539"/>
            <a:ext cx="252195" cy="24249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2F205E2-0EBC-409A-9155-F91652AF966F}"/>
              </a:ext>
            </a:extLst>
          </p:cNvPr>
          <p:cNvSpPr/>
          <p:nvPr/>
        </p:nvSpPr>
        <p:spPr>
          <a:xfrm>
            <a:off x="7653738" y="2117539"/>
            <a:ext cx="252195" cy="24249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B3CD9C0-4E0E-4A36-95A4-94764BE4F52D}"/>
              </a:ext>
            </a:extLst>
          </p:cNvPr>
          <p:cNvSpPr/>
          <p:nvPr/>
        </p:nvSpPr>
        <p:spPr>
          <a:xfrm>
            <a:off x="7890120" y="2117539"/>
            <a:ext cx="252195" cy="24249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E58A842-A826-4BE3-AD28-2519B9EA88C5}"/>
              </a:ext>
            </a:extLst>
          </p:cNvPr>
          <p:cNvSpPr/>
          <p:nvPr/>
        </p:nvSpPr>
        <p:spPr>
          <a:xfrm>
            <a:off x="8136219" y="2117539"/>
            <a:ext cx="252195" cy="24249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08219FC-D7E3-4C44-A00E-CE66B5B6711B}"/>
              </a:ext>
            </a:extLst>
          </p:cNvPr>
          <p:cNvSpPr/>
          <p:nvPr/>
        </p:nvSpPr>
        <p:spPr>
          <a:xfrm>
            <a:off x="3650373" y="2589164"/>
            <a:ext cx="459606" cy="412413"/>
          </a:xfrm>
          <a:prstGeom prst="roundRect">
            <a:avLst/>
          </a:prstGeom>
          <a:solidFill>
            <a:srgbClr val="0070C0">
              <a:alpha val="40000"/>
            </a:srgbClr>
          </a:solidFill>
          <a:ln w="38100">
            <a:solidFill>
              <a:schemeClr val="accent1">
                <a:lumMod val="60000"/>
                <a:lumOff val="4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5A41882-11E2-43BD-B8D6-CA5E1901362F}"/>
              </a:ext>
            </a:extLst>
          </p:cNvPr>
          <p:cNvSpPr/>
          <p:nvPr/>
        </p:nvSpPr>
        <p:spPr>
          <a:xfrm>
            <a:off x="3646449" y="3067673"/>
            <a:ext cx="459606" cy="253962"/>
          </a:xfrm>
          <a:prstGeom prst="roundRect">
            <a:avLst/>
          </a:prstGeom>
          <a:solidFill>
            <a:srgbClr val="0070C0">
              <a:alpha val="40000"/>
            </a:srgbClr>
          </a:solidFill>
          <a:ln w="38100">
            <a:solidFill>
              <a:schemeClr val="accent1">
                <a:lumMod val="60000"/>
                <a:lumOff val="4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4CC3430-94F4-4F71-8A19-0EA2F55F3072}"/>
              </a:ext>
            </a:extLst>
          </p:cNvPr>
          <p:cNvSpPr/>
          <p:nvPr/>
        </p:nvSpPr>
        <p:spPr>
          <a:xfrm>
            <a:off x="3646449" y="3399443"/>
            <a:ext cx="459606" cy="253962"/>
          </a:xfrm>
          <a:prstGeom prst="roundRect">
            <a:avLst/>
          </a:prstGeom>
          <a:solidFill>
            <a:srgbClr val="0070C0">
              <a:alpha val="40000"/>
            </a:srgbClr>
          </a:solidFill>
          <a:ln w="38100">
            <a:solidFill>
              <a:schemeClr val="accent1">
                <a:lumMod val="60000"/>
                <a:lumOff val="4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4B15098-58E8-4D8D-8B92-44CAAC66CBB8}"/>
              </a:ext>
            </a:extLst>
          </p:cNvPr>
          <p:cNvSpPr/>
          <p:nvPr/>
        </p:nvSpPr>
        <p:spPr>
          <a:xfrm>
            <a:off x="3718407" y="4240754"/>
            <a:ext cx="719231" cy="314369"/>
          </a:xfrm>
          <a:prstGeom prst="roundRect">
            <a:avLst/>
          </a:prstGeom>
          <a:solidFill>
            <a:srgbClr val="0070C0">
              <a:alpha val="40000"/>
            </a:srgbClr>
          </a:solidFill>
          <a:ln w="38100">
            <a:solidFill>
              <a:schemeClr val="accent1">
                <a:lumMod val="60000"/>
                <a:lumOff val="4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F40A8A6-FDC8-4636-8793-3E208E794CE8}"/>
              </a:ext>
            </a:extLst>
          </p:cNvPr>
          <p:cNvSpPr/>
          <p:nvPr/>
        </p:nvSpPr>
        <p:spPr>
          <a:xfrm>
            <a:off x="8124986" y="2582825"/>
            <a:ext cx="441881" cy="31046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1600DD1-C06F-444C-AC5A-0CC76453DB95}"/>
              </a:ext>
            </a:extLst>
          </p:cNvPr>
          <p:cNvSpPr/>
          <p:nvPr/>
        </p:nvSpPr>
        <p:spPr>
          <a:xfrm>
            <a:off x="8136219" y="2958621"/>
            <a:ext cx="441881" cy="31046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CC6DD55-61C6-4E32-96AA-BE49A29F9698}"/>
              </a:ext>
            </a:extLst>
          </p:cNvPr>
          <p:cNvSpPr/>
          <p:nvPr/>
        </p:nvSpPr>
        <p:spPr>
          <a:xfrm>
            <a:off x="8136219" y="3283354"/>
            <a:ext cx="441881" cy="31046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B059159-EF50-48B3-B3E3-931990E8759C}"/>
              </a:ext>
            </a:extLst>
          </p:cNvPr>
          <p:cNvSpPr/>
          <p:nvPr/>
        </p:nvSpPr>
        <p:spPr>
          <a:xfrm>
            <a:off x="6654047" y="2671654"/>
            <a:ext cx="296015" cy="31046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FE5CFF7-1C4C-430A-A112-1BE39ABA786B}"/>
              </a:ext>
            </a:extLst>
          </p:cNvPr>
          <p:cNvSpPr/>
          <p:nvPr/>
        </p:nvSpPr>
        <p:spPr>
          <a:xfrm>
            <a:off x="5587189" y="2671654"/>
            <a:ext cx="1018273" cy="31046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64D735B-97EA-4306-AA1E-D95ADA90787C}"/>
              </a:ext>
            </a:extLst>
          </p:cNvPr>
          <p:cNvSpPr/>
          <p:nvPr/>
        </p:nvSpPr>
        <p:spPr>
          <a:xfrm>
            <a:off x="5203624" y="2671654"/>
            <a:ext cx="336783" cy="31046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85EF25E-265E-423E-B66C-61D864BC82DB}"/>
              </a:ext>
            </a:extLst>
          </p:cNvPr>
          <p:cNvSpPr/>
          <p:nvPr/>
        </p:nvSpPr>
        <p:spPr>
          <a:xfrm>
            <a:off x="7278126" y="4166505"/>
            <a:ext cx="1208354" cy="36987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82741C4-CF5E-4481-9AD4-EE45A010D25E}"/>
              </a:ext>
            </a:extLst>
          </p:cNvPr>
          <p:cNvSpPr/>
          <p:nvPr/>
        </p:nvSpPr>
        <p:spPr>
          <a:xfrm>
            <a:off x="8418441" y="2103096"/>
            <a:ext cx="282222" cy="2539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84B87C5D-7DEA-48A6-AA15-1158C5771166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8678057" y="1424743"/>
            <a:ext cx="277057" cy="110853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BFA23FF6-1D26-4BE5-A5C3-055209E27F24}"/>
              </a:ext>
            </a:extLst>
          </p:cNvPr>
          <p:cNvCxnSpPr>
            <a:cxnSpLocks/>
            <a:stCxn id="38" idx="0"/>
          </p:cNvCxnSpPr>
          <p:nvPr/>
        </p:nvCxnSpPr>
        <p:spPr>
          <a:xfrm rot="16200000" flipV="1">
            <a:off x="7190030" y="1527733"/>
            <a:ext cx="712030" cy="46758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6647A0D-B327-4E19-911B-48D730A7D86E}"/>
              </a:ext>
            </a:extLst>
          </p:cNvPr>
          <p:cNvCxnSpPr>
            <a:cxnSpLocks/>
            <a:stCxn id="40" idx="0"/>
          </p:cNvCxnSpPr>
          <p:nvPr/>
        </p:nvCxnSpPr>
        <p:spPr>
          <a:xfrm rot="5400000" flipH="1" flipV="1">
            <a:off x="7925322" y="1488937"/>
            <a:ext cx="719499" cy="53770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F28DAB69-A926-41C7-B175-F97F8A24FB97}"/>
              </a:ext>
            </a:extLst>
          </p:cNvPr>
          <p:cNvCxnSpPr>
            <a:cxnSpLocks/>
            <a:stCxn id="37" idx="0"/>
          </p:cNvCxnSpPr>
          <p:nvPr/>
        </p:nvCxnSpPr>
        <p:spPr>
          <a:xfrm rot="16200000" flipV="1">
            <a:off x="6885020" y="1458612"/>
            <a:ext cx="277057" cy="10407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D22C15EE-E51E-4041-B261-E9A2E612AC06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8700663" y="2230077"/>
            <a:ext cx="123418" cy="296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38D4E02C-ACA1-4F75-B41D-F52D8BB7FC09}"/>
              </a:ext>
            </a:extLst>
          </p:cNvPr>
          <p:cNvCxnSpPr>
            <a:cxnSpLocks/>
          </p:cNvCxnSpPr>
          <p:nvPr/>
        </p:nvCxnSpPr>
        <p:spPr>
          <a:xfrm flipV="1">
            <a:off x="9985174" y="2230077"/>
            <a:ext cx="280016" cy="296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330B2F8D-7B0B-42D5-9750-2FD24671D866}"/>
              </a:ext>
            </a:extLst>
          </p:cNvPr>
          <p:cNvCxnSpPr>
            <a:cxnSpLocks/>
          </p:cNvCxnSpPr>
          <p:nvPr/>
        </p:nvCxnSpPr>
        <p:spPr>
          <a:xfrm>
            <a:off x="9985174" y="2233042"/>
            <a:ext cx="280681" cy="43861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13F34C57-F48D-43B4-8A34-502C7F01F03C}"/>
              </a:ext>
            </a:extLst>
          </p:cNvPr>
          <p:cNvCxnSpPr>
            <a:cxnSpLocks/>
          </p:cNvCxnSpPr>
          <p:nvPr/>
        </p:nvCxnSpPr>
        <p:spPr>
          <a:xfrm>
            <a:off x="9985174" y="2233042"/>
            <a:ext cx="280681" cy="88333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7E20E79B-905E-44CA-8096-64088B6BB40A}"/>
              </a:ext>
            </a:extLst>
          </p:cNvPr>
          <p:cNvCxnSpPr>
            <a:cxnSpLocks/>
          </p:cNvCxnSpPr>
          <p:nvPr/>
        </p:nvCxnSpPr>
        <p:spPr>
          <a:xfrm>
            <a:off x="9985174" y="2233042"/>
            <a:ext cx="280681" cy="132805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AFCDA9E8-B3A4-453C-8A91-3A63B9BFA3A1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8566867" y="2662958"/>
            <a:ext cx="257214" cy="7510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DAAF337E-0647-41D2-A414-2084F4FF55B2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8578100" y="3107681"/>
            <a:ext cx="245981" cy="617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95237005-0583-4A96-AD1D-C8E634012D37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8578100" y="3438588"/>
            <a:ext cx="245981" cy="11381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E6161696-4793-4D52-9CF0-DA1E3C40390E}"/>
              </a:ext>
            </a:extLst>
          </p:cNvPr>
          <p:cNvCxnSpPr>
            <a:cxnSpLocks/>
            <a:stCxn id="53" idx="2"/>
          </p:cNvCxnSpPr>
          <p:nvPr/>
        </p:nvCxnSpPr>
        <p:spPr>
          <a:xfrm rot="5400000">
            <a:off x="3947150" y="3406241"/>
            <a:ext cx="1848986" cy="100074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91762D8F-5739-4AE4-800B-0FAE3565E0E5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4917001" y="3651782"/>
            <a:ext cx="1848986" cy="50966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0FC61BC1-CB57-429E-ADCE-EC73FAA4E1C4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>
            <a:off x="5877562" y="3906614"/>
            <a:ext cx="1848986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DFA18522-25C3-4B32-9465-37F8B83EF623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8486480" y="4348289"/>
            <a:ext cx="330105" cy="315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94B1A136-96B6-4EF9-BE96-F31B804FCBE1}"/>
              </a:ext>
            </a:extLst>
          </p:cNvPr>
          <p:cNvCxnSpPr>
            <a:cxnSpLocks/>
          </p:cNvCxnSpPr>
          <p:nvPr/>
        </p:nvCxnSpPr>
        <p:spPr>
          <a:xfrm flipV="1">
            <a:off x="9977678" y="4340669"/>
            <a:ext cx="246852" cy="762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F28DB8DC-2D2C-45C9-83A9-3E18023A1036}"/>
              </a:ext>
            </a:extLst>
          </p:cNvPr>
          <p:cNvCxnSpPr>
            <a:cxnSpLocks/>
            <a:stCxn id="43" idx="1"/>
          </p:cNvCxnSpPr>
          <p:nvPr/>
        </p:nvCxnSpPr>
        <p:spPr>
          <a:xfrm rot="10800000">
            <a:off x="3349667" y="2748729"/>
            <a:ext cx="300707" cy="4664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087EC16B-CE48-4935-A03F-F9C63F0956BC}"/>
              </a:ext>
            </a:extLst>
          </p:cNvPr>
          <p:cNvCxnSpPr>
            <a:cxnSpLocks/>
            <a:stCxn id="44" idx="1"/>
          </p:cNvCxnSpPr>
          <p:nvPr/>
        </p:nvCxnSpPr>
        <p:spPr>
          <a:xfrm rot="10800000">
            <a:off x="3349667" y="3193452"/>
            <a:ext cx="296783" cy="120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F7E7E26B-3B9A-48B2-9F35-4905D977C844}"/>
              </a:ext>
            </a:extLst>
          </p:cNvPr>
          <p:cNvCxnSpPr>
            <a:cxnSpLocks/>
            <a:stCxn id="45" idx="1"/>
          </p:cNvCxnSpPr>
          <p:nvPr/>
        </p:nvCxnSpPr>
        <p:spPr>
          <a:xfrm rot="10800000" flipV="1">
            <a:off x="3349667" y="3526424"/>
            <a:ext cx="296783" cy="11175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연결선: 꺾임 155">
            <a:extLst>
              <a:ext uri="{FF2B5EF4-FFF2-40B4-BE49-F238E27FC236}">
                <a16:creationId xmlns:a16="http://schemas.microsoft.com/office/drawing/2014/main" id="{1854E29D-A681-4BBF-AEB1-0978F4C319BE}"/>
              </a:ext>
            </a:extLst>
          </p:cNvPr>
          <p:cNvCxnSpPr>
            <a:cxnSpLocks/>
            <a:stCxn id="36" idx="1"/>
          </p:cNvCxnSpPr>
          <p:nvPr/>
        </p:nvCxnSpPr>
        <p:spPr>
          <a:xfrm rot="10800000">
            <a:off x="3339689" y="2231539"/>
            <a:ext cx="185465" cy="151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연결선: 꺾임 158">
            <a:extLst>
              <a:ext uri="{FF2B5EF4-FFF2-40B4-BE49-F238E27FC236}">
                <a16:creationId xmlns:a16="http://schemas.microsoft.com/office/drawing/2014/main" id="{35E5C596-99AB-460B-A9DA-A6A901A118D2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>
            <a:off x="3349667" y="4393011"/>
            <a:ext cx="368741" cy="492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제목 1">
            <a:extLst>
              <a:ext uri="{FF2B5EF4-FFF2-40B4-BE49-F238E27FC236}">
                <a16:creationId xmlns:a16="http://schemas.microsoft.com/office/drawing/2014/main" id="{34B31F0C-01C6-4C20-A7DB-5E8410047410}"/>
              </a:ext>
            </a:extLst>
          </p:cNvPr>
          <p:cNvSpPr txBox="1">
            <a:spLocks/>
          </p:cNvSpPr>
          <p:nvPr/>
        </p:nvSpPr>
        <p:spPr>
          <a:xfrm>
            <a:off x="467360" y="414503"/>
            <a:ext cx="8826500" cy="509588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게임 쿠키 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오븐 브레이크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393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F07AC-EE19-46C5-BD0F-88BBF258D46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65500" y="0"/>
            <a:ext cx="8826500" cy="509588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배치 의도 상세 분석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7553AE5-69A4-4AA7-8F19-F096D32C3661}"/>
              </a:ext>
            </a:extLst>
          </p:cNvPr>
          <p:cNvSpPr txBox="1">
            <a:spLocks/>
          </p:cNvSpPr>
          <p:nvPr/>
        </p:nvSpPr>
        <p:spPr>
          <a:xfrm>
            <a:off x="4235150" y="4635968"/>
            <a:ext cx="3936564" cy="18557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캐릭터 마다 호감도가 존재</a:t>
            </a:r>
            <a:r>
              <a:rPr lang="en-US" altLang="ko-KR" dirty="0">
                <a:latin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</a:rPr>
              <a:t>접속 시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일정 호감도 달성 시 간단한 보상을 지급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가장 자주 보는 로비 화면에 캐릭터를 출력 해 노출 빈도를 높임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</a:rPr>
              <a:t>이와 호감도 시스템 등으로 애정이 생길 수 있는 환경을 마련하기 위함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  <a:endParaRPr lang="en-US" altLang="ko-KR" b="1" dirty="0">
              <a:solidFill>
                <a:srgbClr val="FF33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2793FD40-FAD4-448E-A381-C572C7A6B322}"/>
              </a:ext>
            </a:extLst>
          </p:cNvPr>
          <p:cNvSpPr txBox="1">
            <a:spLocks/>
          </p:cNvSpPr>
          <p:nvPr/>
        </p:nvSpPr>
        <p:spPr>
          <a:xfrm>
            <a:off x="467360" y="414503"/>
            <a:ext cx="8826500" cy="509588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게임 쿠키 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오븐 브레이크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391FFF-68D5-4FD2-A6B0-2E2EBBA67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1" b="6544"/>
          <a:stretch/>
        </p:blipFill>
        <p:spPr>
          <a:xfrm>
            <a:off x="2183615" y="3209678"/>
            <a:ext cx="1859983" cy="9063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9DA32F7-4D4F-43D3-AF5E-B829F96D44D4}"/>
              </a:ext>
            </a:extLst>
          </p:cNvPr>
          <p:cNvGrpSpPr>
            <a:grpSpLocks noChangeAspect="1"/>
          </p:cNvGrpSpPr>
          <p:nvPr/>
        </p:nvGrpSpPr>
        <p:grpSpPr>
          <a:xfrm>
            <a:off x="205097" y="1109137"/>
            <a:ext cx="3845930" cy="1950103"/>
            <a:chOff x="952279" y="726118"/>
            <a:chExt cx="5175510" cy="251766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9264A34-30F5-4257-B7E2-ED3DC6BE73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2279" y="726118"/>
              <a:ext cx="5175510" cy="2517669"/>
              <a:chOff x="2820993" y="1135974"/>
              <a:chExt cx="6288672" cy="305917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4C133ED-D2C1-4C44-BA07-3FA9AF91FE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0993" y="1135974"/>
                <a:ext cx="6288672" cy="305917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8585870-891A-460B-B25D-F1215EBA4E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177" r="79605"/>
              <a:stretch/>
            </p:blipFill>
            <p:spPr>
              <a:xfrm>
                <a:off x="2820993" y="1491646"/>
                <a:ext cx="1282555" cy="2686644"/>
              </a:xfrm>
              <a:prstGeom prst="rect">
                <a:avLst/>
              </a:prstGeom>
            </p:spPr>
          </p:pic>
        </p:grp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1309736-A909-41C6-862A-4171633C640D}"/>
                </a:ext>
              </a:extLst>
            </p:cNvPr>
            <p:cNvSpPr/>
            <p:nvPr/>
          </p:nvSpPr>
          <p:spPr>
            <a:xfrm>
              <a:off x="1020437" y="1178853"/>
              <a:ext cx="553719" cy="1089785"/>
            </a:xfrm>
            <a:prstGeom prst="roundRect">
              <a:avLst/>
            </a:prstGeom>
            <a:solidFill>
              <a:srgbClr val="0070C0">
                <a:alpha val="40000"/>
              </a:srgbClr>
            </a:solidFill>
            <a:ln w="38100">
              <a:solidFill>
                <a:schemeClr val="accent1">
                  <a:lumMod val="60000"/>
                  <a:lumOff val="40000"/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819A45F-B607-48D9-A762-BB9D02D8137F}"/>
                </a:ext>
              </a:extLst>
            </p:cNvPr>
            <p:cNvSpPr/>
            <p:nvPr/>
          </p:nvSpPr>
          <p:spPr>
            <a:xfrm>
              <a:off x="1078309" y="2758202"/>
              <a:ext cx="929500" cy="471709"/>
            </a:xfrm>
            <a:prstGeom prst="roundRect">
              <a:avLst/>
            </a:prstGeom>
            <a:solidFill>
              <a:srgbClr val="0070C0">
                <a:alpha val="40000"/>
              </a:srgbClr>
            </a:solidFill>
            <a:ln w="38100">
              <a:solidFill>
                <a:schemeClr val="accent1">
                  <a:lumMod val="60000"/>
                  <a:lumOff val="40000"/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71AE19B-AFD4-472A-8688-8E21D56D7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9" y="3209678"/>
            <a:ext cx="1890000" cy="9219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8548AD4-C490-4F4A-B0B7-8CF7746072BC}"/>
              </a:ext>
            </a:extLst>
          </p:cNvPr>
          <p:cNvSpPr/>
          <p:nvPr/>
        </p:nvSpPr>
        <p:spPr>
          <a:xfrm>
            <a:off x="1188019" y="2965369"/>
            <a:ext cx="416043" cy="33177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15614C5-6B78-42ED-88DB-87B881E086FC}"/>
              </a:ext>
            </a:extLst>
          </p:cNvPr>
          <p:cNvSpPr/>
          <p:nvPr/>
        </p:nvSpPr>
        <p:spPr>
          <a:xfrm rot="16200000">
            <a:off x="1954248" y="3476111"/>
            <a:ext cx="423645" cy="406924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0C663C-1B2A-4926-BD3A-7C75FB4DDF79}"/>
              </a:ext>
            </a:extLst>
          </p:cNvPr>
          <p:cNvSpPr/>
          <p:nvPr/>
        </p:nvSpPr>
        <p:spPr>
          <a:xfrm>
            <a:off x="200349" y="4066923"/>
            <a:ext cx="1890000" cy="37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상점에서 뽑기를 구매해 쿠키 획득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E0E6F7-8EC4-4BCE-B545-C910836750C5}"/>
              </a:ext>
            </a:extLst>
          </p:cNvPr>
          <p:cNvSpPr/>
          <p:nvPr/>
        </p:nvSpPr>
        <p:spPr>
          <a:xfrm>
            <a:off x="2181309" y="4066923"/>
            <a:ext cx="1890000" cy="37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획득한 쿠키를 좌측 하단의 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“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내 쿠키들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”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버튼 이용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BDB59F4-445A-46C9-8D99-CDA689C16C4F}"/>
              </a:ext>
            </a:extLst>
          </p:cNvPr>
          <p:cNvGrpSpPr>
            <a:grpSpLocks noChangeAspect="1"/>
          </p:cNvGrpSpPr>
          <p:nvPr/>
        </p:nvGrpSpPr>
        <p:grpSpPr>
          <a:xfrm>
            <a:off x="4217869" y="1162465"/>
            <a:ext cx="3870960" cy="1909999"/>
            <a:chOff x="235671" y="615344"/>
            <a:chExt cx="4647680" cy="226090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7946482-4379-4079-9DE9-A0D41BF47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671" y="615344"/>
              <a:ext cx="4647680" cy="226090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95F98B1-1A74-43B4-BEF6-0F6769F26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62" t="7826" r="30214" b="15369"/>
            <a:stretch/>
          </p:blipFill>
          <p:spPr>
            <a:xfrm>
              <a:off x="1652721" y="766217"/>
              <a:ext cx="1846299" cy="185013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AA7783-CA22-400E-B644-468302BF376C}"/>
              </a:ext>
            </a:extLst>
          </p:cNvPr>
          <p:cNvSpPr/>
          <p:nvPr/>
        </p:nvSpPr>
        <p:spPr>
          <a:xfrm>
            <a:off x="180067" y="1084417"/>
            <a:ext cx="3870960" cy="30890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좌측 중단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하단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UI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의도 분석</a:t>
            </a:r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20C893-2A9A-4C78-9814-2FBD46E1CE22}"/>
              </a:ext>
            </a:extLst>
          </p:cNvPr>
          <p:cNvSpPr/>
          <p:nvPr/>
        </p:nvSpPr>
        <p:spPr>
          <a:xfrm>
            <a:off x="4215690" y="1087547"/>
            <a:ext cx="3887622" cy="30577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중앙 대표 캐릭터 출력 의도 분석</a:t>
            </a:r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88C347-DFB9-4773-9F6A-945063AB47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69" y="3206580"/>
            <a:ext cx="1884957" cy="91695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90E83A3-97DA-4E86-9A30-1D06C71E64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1" t="9262" r="21691" b="32289"/>
          <a:stretch/>
        </p:blipFill>
        <p:spPr>
          <a:xfrm>
            <a:off x="6198339" y="3206580"/>
            <a:ext cx="1912593" cy="90651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A63AAB-9298-4B41-AAC5-B2577476D6D9}"/>
              </a:ext>
            </a:extLst>
          </p:cNvPr>
          <p:cNvSpPr/>
          <p:nvPr/>
        </p:nvSpPr>
        <p:spPr>
          <a:xfrm>
            <a:off x="4217868" y="4056763"/>
            <a:ext cx="1884958" cy="3800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선물이나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해당 캐릭터로 플레이 시 호감도가 증가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A4D1B5-0E09-4169-B2C0-B6B14DDCEF3B}"/>
              </a:ext>
            </a:extLst>
          </p:cNvPr>
          <p:cNvSpPr/>
          <p:nvPr/>
        </p:nvSpPr>
        <p:spPr>
          <a:xfrm>
            <a:off x="6180865" y="4056763"/>
            <a:ext cx="1912592" cy="37817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1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일정 호감도를 달성 하면 소정의 보상을 준다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endParaRPr lang="en-US" sz="11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46BD735-1E48-4031-8035-1724A0398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289" y="1121901"/>
            <a:ext cx="3796645" cy="196573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4421B64-76DC-4856-A376-CEBEB68683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4" t="15248" r="-4" b="-173"/>
          <a:stretch/>
        </p:blipFill>
        <p:spPr>
          <a:xfrm>
            <a:off x="10833863" y="1418286"/>
            <a:ext cx="1178071" cy="16693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810EF4C-FC28-4710-964B-19848EAA45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289" y="3196142"/>
            <a:ext cx="1901503" cy="9250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66AC7CE-E567-49C7-BF89-BA694CFF77C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5"/>
          <a:stretch/>
        </p:blipFill>
        <p:spPr>
          <a:xfrm>
            <a:off x="10244529" y="3199086"/>
            <a:ext cx="1767405" cy="9220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50890BD-36D4-48C7-8AFA-B80E27B576F0}"/>
              </a:ext>
            </a:extLst>
          </p:cNvPr>
          <p:cNvSpPr/>
          <p:nvPr/>
        </p:nvSpPr>
        <p:spPr>
          <a:xfrm>
            <a:off x="11577943" y="1512754"/>
            <a:ext cx="344937" cy="242354"/>
          </a:xfrm>
          <a:prstGeom prst="roundRect">
            <a:avLst/>
          </a:prstGeom>
          <a:noFill/>
          <a:ln w="38100">
            <a:solidFill>
              <a:srgbClr val="FF0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AD5425D-7F9B-41A8-A36D-AD1C4F21D3B0}"/>
              </a:ext>
            </a:extLst>
          </p:cNvPr>
          <p:cNvSpPr/>
          <p:nvPr/>
        </p:nvSpPr>
        <p:spPr>
          <a:xfrm>
            <a:off x="10949884" y="2708796"/>
            <a:ext cx="943254" cy="288728"/>
          </a:xfrm>
          <a:prstGeom prst="roundRect">
            <a:avLst/>
          </a:prstGeom>
          <a:noFill/>
          <a:ln w="38100">
            <a:solidFill>
              <a:srgbClr val="FF0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1973360-8A30-4C8C-9DEF-E475EED422E8}"/>
              </a:ext>
            </a:extLst>
          </p:cNvPr>
          <p:cNvSpPr/>
          <p:nvPr/>
        </p:nvSpPr>
        <p:spPr>
          <a:xfrm>
            <a:off x="8205335" y="1107868"/>
            <a:ext cx="3796645" cy="22527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우측 중단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하단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UI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배치 의도 분석 </a:t>
            </a:r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05CA6690-E5B9-4849-B398-28C1F87DB1AB}"/>
              </a:ext>
            </a:extLst>
          </p:cNvPr>
          <p:cNvCxnSpPr>
            <a:cxnSpLocks/>
            <a:stCxn id="59" idx="1"/>
            <a:endCxn id="57" idx="0"/>
          </p:cNvCxnSpPr>
          <p:nvPr/>
        </p:nvCxnSpPr>
        <p:spPr>
          <a:xfrm rot="10800000" flipV="1">
            <a:off x="9166041" y="1633932"/>
            <a:ext cx="2411901" cy="156221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BADA5864-7805-4830-854B-809F4EC7E1C9}"/>
              </a:ext>
            </a:extLst>
          </p:cNvPr>
          <p:cNvCxnSpPr>
            <a:cxnSpLocks/>
            <a:stCxn id="60" idx="2"/>
            <a:endCxn id="58" idx="0"/>
          </p:cNvCxnSpPr>
          <p:nvPr/>
        </p:nvCxnSpPr>
        <p:spPr>
          <a:xfrm rot="5400000">
            <a:off x="11174091" y="2951665"/>
            <a:ext cx="201562" cy="29327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863D38C-40E7-42B5-B45D-93B734358FCE}"/>
              </a:ext>
            </a:extLst>
          </p:cNvPr>
          <p:cNvSpPr/>
          <p:nvPr/>
        </p:nvSpPr>
        <p:spPr>
          <a:xfrm>
            <a:off x="8214153" y="4066923"/>
            <a:ext cx="1902638" cy="377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일반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일일 퀘스트 등 플레이 목적의식을 부여 콘텐츠 종합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7DEC20-31A5-4B52-A3AA-D4AF70F09B31}"/>
              </a:ext>
            </a:extLst>
          </p:cNvPr>
          <p:cNvSpPr/>
          <p:nvPr/>
        </p:nvSpPr>
        <p:spPr>
          <a:xfrm>
            <a:off x="10237094" y="4066923"/>
            <a:ext cx="1774840" cy="377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각 콘텐츠 별 페이지로 이동 할 수 있는 팝업이 출력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A7FABE1-6515-4DD4-82D7-FF1A5CBECD47}"/>
              </a:ext>
            </a:extLst>
          </p:cNvPr>
          <p:cNvSpPr/>
          <p:nvPr/>
        </p:nvSpPr>
        <p:spPr>
          <a:xfrm>
            <a:off x="200349" y="4444923"/>
            <a:ext cx="3870960" cy="2310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DD2C329-4755-4C7E-AE10-9F7F61DB8258}"/>
              </a:ext>
            </a:extLst>
          </p:cNvPr>
          <p:cNvSpPr/>
          <p:nvPr/>
        </p:nvSpPr>
        <p:spPr>
          <a:xfrm>
            <a:off x="4215690" y="4444923"/>
            <a:ext cx="3875318" cy="2310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C9F9972-3E04-43AF-BF20-70B3BA73E3D3}"/>
              </a:ext>
            </a:extLst>
          </p:cNvPr>
          <p:cNvSpPr/>
          <p:nvPr/>
        </p:nvSpPr>
        <p:spPr>
          <a:xfrm>
            <a:off x="8204199" y="4444923"/>
            <a:ext cx="3807733" cy="2310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9" name="내용 개체 틀 2">
            <a:extLst>
              <a:ext uri="{FF2B5EF4-FFF2-40B4-BE49-F238E27FC236}">
                <a16:creationId xmlns:a16="http://schemas.microsoft.com/office/drawing/2014/main" id="{E430DA2E-25E4-4D79-9B56-92D9B7A7B570}"/>
              </a:ext>
            </a:extLst>
          </p:cNvPr>
          <p:cNvSpPr txBox="1">
            <a:spLocks/>
          </p:cNvSpPr>
          <p:nvPr/>
        </p:nvSpPr>
        <p:spPr>
          <a:xfrm>
            <a:off x="8214153" y="4522363"/>
            <a:ext cx="3781175" cy="22025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일일 퀘스트가 갱신 된 뒤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</a:rPr>
              <a:t>앱 최초 실행 시 팝업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  <a:r>
              <a:rPr lang="ko-KR" altLang="en-US" dirty="0">
                <a:latin typeface="맑은 고딕" panose="020B0503020000020004" pitchFamily="50" charset="-127"/>
              </a:rPr>
              <a:t> 플레이 목표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</a:rPr>
              <a:t>퀘스트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</a:rPr>
              <a:t>와 종류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</a:rPr>
              <a:t>콘텐츠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</a:rPr>
              <a:t>를 같이 배치 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기존 경험 상 플레이 관련 된 버튼이 우측에 있는 경우가 다수 였던 것을 감안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</a:rPr>
              <a:t>명확한 목표를 주어주는 퀘스트를 로비에 배치</a:t>
            </a:r>
            <a:r>
              <a:rPr lang="en-US" altLang="ko-KR" dirty="0">
                <a:latin typeface="맑은 고딕" panose="020B0503020000020004" pitchFamily="50" charset="-127"/>
              </a:rPr>
              <a:t>. </a:t>
            </a:r>
            <a:r>
              <a:rPr lang="ko-KR" altLang="en-US" b="1" dirty="0">
                <a:solidFill>
                  <a:srgbClr val="FF3300"/>
                </a:solidFill>
                <a:latin typeface="맑은 고딕" panose="020B0503020000020004" pitchFamily="50" charset="-127"/>
              </a:rPr>
              <a:t>유저가 무엇을 해야 할지 모르는 상황을 감소</a:t>
            </a:r>
            <a:r>
              <a:rPr lang="en-US" altLang="ko-KR" b="1" dirty="0">
                <a:solidFill>
                  <a:srgbClr val="FF3300"/>
                </a:solidFill>
                <a:latin typeface="맑은 고딕" panose="020B0503020000020004" pitchFamily="50" charset="-127"/>
              </a:rPr>
              <a:t>.</a:t>
            </a:r>
            <a:endParaRPr lang="en-US" b="1" dirty="0">
              <a:solidFill>
                <a:srgbClr val="FF33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8B34A523-233F-431C-9D89-D747C01AF5D7}"/>
              </a:ext>
            </a:extLst>
          </p:cNvPr>
          <p:cNvSpPr txBox="1">
            <a:spLocks/>
          </p:cNvSpPr>
          <p:nvPr/>
        </p:nvSpPr>
        <p:spPr>
          <a:xfrm>
            <a:off x="205097" y="4468031"/>
            <a:ext cx="3936564" cy="18557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사용 빈도가 높고 서로 관계 있는 버튼을 좌측 중단과 하단에 한눈에 보이도록 배치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</a:rPr>
              <a:t>“</a:t>
            </a:r>
            <a:r>
              <a:rPr lang="ko-KR" altLang="en-US" dirty="0">
                <a:latin typeface="맑은 고딕" panose="020B0503020000020004" pitchFamily="50" charset="-127"/>
              </a:rPr>
              <a:t>내 쿠키들” 에서 유저가 보유 중인 것과 </a:t>
            </a:r>
            <a:r>
              <a:rPr lang="ko-KR" altLang="en-US" dirty="0" err="1">
                <a:latin typeface="맑은 고딕" panose="020B0503020000020004" pitchFamily="50" charset="-127"/>
              </a:rPr>
              <a:t>미보유</a:t>
            </a:r>
            <a:r>
              <a:rPr lang="ko-KR" altLang="en-US" dirty="0">
                <a:latin typeface="맑은 고딕" panose="020B0503020000020004" pitchFamily="50" charset="-127"/>
              </a:rPr>
              <a:t> 쿠키들도 함께 노출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</a:rPr>
              <a:t>수집 해야 할 쿠키들의 존재를 알리고</a:t>
            </a:r>
            <a:r>
              <a:rPr lang="en-US" altLang="ko-KR" dirty="0">
                <a:latin typeface="맑은 고딕" panose="020B0503020000020004" pitchFamily="50" charset="-127"/>
              </a:rPr>
              <a:t>, (</a:t>
            </a:r>
            <a:r>
              <a:rPr lang="ko-KR" altLang="en-US" dirty="0">
                <a:latin typeface="맑은 고딕" panose="020B0503020000020004" pitchFamily="50" charset="-127"/>
              </a:rPr>
              <a:t>스테이지 진행이 막히는 등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여러 이유와 함께 다른 쿠키의 수집 욕구를 자극하기 위함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1593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2CFDE9B-04F5-44ED-A627-1A043D0728CB}"/>
              </a:ext>
            </a:extLst>
          </p:cNvPr>
          <p:cNvGrpSpPr/>
          <p:nvPr/>
        </p:nvGrpSpPr>
        <p:grpSpPr>
          <a:xfrm>
            <a:off x="194202" y="1580805"/>
            <a:ext cx="7006202" cy="3696389"/>
            <a:chOff x="194202" y="1867257"/>
            <a:chExt cx="7006202" cy="3696389"/>
          </a:xfrm>
        </p:grpSpPr>
        <p:sp>
          <p:nvSpPr>
            <p:cNvPr id="4" name="모서리가 둥근 직사각형 10">
              <a:extLst>
                <a:ext uri="{FF2B5EF4-FFF2-40B4-BE49-F238E27FC236}">
                  <a16:creationId xmlns:a16="http://schemas.microsoft.com/office/drawing/2014/main" id="{691844F6-C836-4FD0-B781-E583025615E7}"/>
                </a:ext>
              </a:extLst>
            </p:cNvPr>
            <p:cNvSpPr/>
            <p:nvPr/>
          </p:nvSpPr>
          <p:spPr>
            <a:xfrm>
              <a:off x="194202" y="2563401"/>
              <a:ext cx="2052000" cy="30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[2]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 젤리 미션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코인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.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" name="모서리가 둥근 직사각형 33">
              <a:extLst>
                <a:ext uri="{FF2B5EF4-FFF2-40B4-BE49-F238E27FC236}">
                  <a16:creationId xmlns:a16="http://schemas.microsoft.com/office/drawing/2014/main" id="{C806FC23-FCD4-4F55-B067-D10B1022F5E2}"/>
                </a:ext>
              </a:extLst>
            </p:cNvPr>
            <p:cNvSpPr/>
            <p:nvPr/>
          </p:nvSpPr>
          <p:spPr>
            <a:xfrm>
              <a:off x="209349" y="3198016"/>
              <a:ext cx="2036852" cy="30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[3]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퀘스트</a:t>
              </a:r>
            </a:p>
          </p:txBody>
        </p:sp>
        <p:sp>
          <p:nvSpPr>
            <p:cNvPr id="6" name="모서리가 둥근 직사각형 35">
              <a:extLst>
                <a:ext uri="{FF2B5EF4-FFF2-40B4-BE49-F238E27FC236}">
                  <a16:creationId xmlns:a16="http://schemas.microsoft.com/office/drawing/2014/main" id="{529D64D8-F885-43D2-8D90-92A54592799D}"/>
                </a:ext>
              </a:extLst>
            </p:cNvPr>
            <p:cNvSpPr/>
            <p:nvPr/>
          </p:nvSpPr>
          <p:spPr>
            <a:xfrm>
              <a:off x="217369" y="1928786"/>
              <a:ext cx="2052000" cy="30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[1]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알파벳 획득 상황</a:t>
              </a:r>
            </a:p>
          </p:txBody>
        </p:sp>
        <p:sp>
          <p:nvSpPr>
            <p:cNvPr id="7" name="모서리가 둥근 직사각형 39">
              <a:extLst>
                <a:ext uri="{FF2B5EF4-FFF2-40B4-BE49-F238E27FC236}">
                  <a16:creationId xmlns:a16="http://schemas.microsoft.com/office/drawing/2014/main" id="{88A1EE86-E86D-44BA-91D2-9DC128B13EAD}"/>
                </a:ext>
              </a:extLst>
            </p:cNvPr>
            <p:cNvSpPr/>
            <p:nvPr/>
          </p:nvSpPr>
          <p:spPr>
            <a:xfrm>
              <a:off x="3459995" y="1867750"/>
              <a:ext cx="1586948" cy="30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[9]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캐릭터 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HP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8" name="모서리가 둥근 직사각형 46">
              <a:extLst>
                <a:ext uri="{FF2B5EF4-FFF2-40B4-BE49-F238E27FC236}">
                  <a16:creationId xmlns:a16="http://schemas.microsoft.com/office/drawing/2014/main" id="{B707E815-1D56-4D14-A266-9DF93F053FE9}"/>
                </a:ext>
              </a:extLst>
            </p:cNvPr>
            <p:cNvSpPr/>
            <p:nvPr/>
          </p:nvSpPr>
          <p:spPr>
            <a:xfrm>
              <a:off x="5151910" y="1867257"/>
              <a:ext cx="2021193" cy="30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[8]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현재 점수와 최고 점수</a:t>
              </a:r>
            </a:p>
          </p:txBody>
        </p:sp>
        <p:sp>
          <p:nvSpPr>
            <p:cNvPr id="9" name="모서리가 둥근 직사각형 31">
              <a:extLst>
                <a:ext uri="{FF2B5EF4-FFF2-40B4-BE49-F238E27FC236}">
                  <a16:creationId xmlns:a16="http://schemas.microsoft.com/office/drawing/2014/main" id="{A4EE2959-D594-424B-85D7-E93D9634916B}"/>
                </a:ext>
              </a:extLst>
            </p:cNvPr>
            <p:cNvSpPr/>
            <p:nvPr/>
          </p:nvSpPr>
          <p:spPr>
            <a:xfrm>
              <a:off x="216923" y="4467247"/>
              <a:ext cx="2036852" cy="30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[5]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점프 조작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9F153E2-28BE-48E0-8965-3398ABEA2749}"/>
                </a:ext>
              </a:extLst>
            </p:cNvPr>
            <p:cNvGrpSpPr/>
            <p:nvPr/>
          </p:nvGrpSpPr>
          <p:grpSpPr>
            <a:xfrm>
              <a:off x="2487205" y="2504816"/>
              <a:ext cx="4713199" cy="2456197"/>
              <a:chOff x="3334909" y="2045711"/>
              <a:chExt cx="4713199" cy="2456197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9C5EE3B-C9AF-4FB2-AA19-49F5C9A8F395}"/>
                  </a:ext>
                </a:extLst>
              </p:cNvPr>
              <p:cNvGrpSpPr/>
              <p:nvPr/>
            </p:nvGrpSpPr>
            <p:grpSpPr>
              <a:xfrm>
                <a:off x="3334909" y="2045711"/>
                <a:ext cx="4713199" cy="2456197"/>
                <a:chOff x="3739401" y="2210693"/>
                <a:chExt cx="4713199" cy="2456197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6F5054E7-6E42-4248-BB71-DD99F827DE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934" b="-770"/>
                <a:stretch/>
              </p:blipFill>
              <p:spPr>
                <a:xfrm>
                  <a:off x="3739401" y="2210693"/>
                  <a:ext cx="4713199" cy="2456197"/>
                </a:xfrm>
                <a:prstGeom prst="rect">
                  <a:avLst/>
                </a:prstGeom>
              </p:spPr>
            </p:pic>
            <p:sp>
              <p:nvSpPr>
                <p:cNvPr id="17" name="모서리가 둥근 직사각형 23">
                  <a:extLst>
                    <a:ext uri="{FF2B5EF4-FFF2-40B4-BE49-F238E27FC236}">
                      <a16:creationId xmlns:a16="http://schemas.microsoft.com/office/drawing/2014/main" id="{00D353CD-D9CF-4E97-A7D1-5981FB05D622}"/>
                    </a:ext>
                  </a:extLst>
                </p:cNvPr>
                <p:cNvSpPr/>
                <p:nvPr/>
              </p:nvSpPr>
              <p:spPr>
                <a:xfrm>
                  <a:off x="5626953" y="2443575"/>
                  <a:ext cx="1190626" cy="319345"/>
                </a:xfrm>
                <a:prstGeom prst="roundRect">
                  <a:avLst/>
                </a:prstGeom>
                <a:solidFill>
                  <a:schemeClr val="bg1">
                    <a:alpha val="20000"/>
                  </a:schemeClr>
                </a:solidFill>
                <a:ln w="25400">
                  <a:solidFill>
                    <a:srgbClr val="FF0000">
                      <a:alpha val="68000"/>
                    </a:srgbClr>
                  </a:solidFill>
                </a:ln>
                <a:effectLst>
                  <a:innerShdw dist="12700">
                    <a:schemeClr val="tx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18" name="모서리가 둥근 직사각형 26">
                  <a:extLst>
                    <a:ext uri="{FF2B5EF4-FFF2-40B4-BE49-F238E27FC236}">
                      <a16:creationId xmlns:a16="http://schemas.microsoft.com/office/drawing/2014/main" id="{2B6F12F6-1303-4F8F-A875-EBE6F20F33C1}"/>
                    </a:ext>
                  </a:extLst>
                </p:cNvPr>
                <p:cNvSpPr/>
                <p:nvPr/>
              </p:nvSpPr>
              <p:spPr>
                <a:xfrm>
                  <a:off x="4838366" y="2219537"/>
                  <a:ext cx="2542556" cy="215195"/>
                </a:xfrm>
                <a:prstGeom prst="roundRect">
                  <a:avLst/>
                </a:prstGeom>
                <a:solidFill>
                  <a:schemeClr val="bg1">
                    <a:alpha val="20000"/>
                  </a:schemeClr>
                </a:solidFill>
                <a:ln w="25400">
                  <a:solidFill>
                    <a:srgbClr val="FF0000">
                      <a:alpha val="68000"/>
                    </a:srgbClr>
                  </a:solidFill>
                </a:ln>
                <a:effectLst>
                  <a:innerShdw dist="12700">
                    <a:schemeClr val="tx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19" name="모서리가 둥근 직사각형 27">
                  <a:extLst>
                    <a:ext uri="{FF2B5EF4-FFF2-40B4-BE49-F238E27FC236}">
                      <a16:creationId xmlns:a16="http://schemas.microsoft.com/office/drawing/2014/main" id="{A56111BD-703C-4178-9891-9664520668EF}"/>
                    </a:ext>
                  </a:extLst>
                </p:cNvPr>
                <p:cNvSpPr/>
                <p:nvPr/>
              </p:nvSpPr>
              <p:spPr>
                <a:xfrm>
                  <a:off x="3739401" y="2219538"/>
                  <a:ext cx="1063640" cy="215194"/>
                </a:xfrm>
                <a:prstGeom prst="roundRect">
                  <a:avLst/>
                </a:prstGeom>
                <a:solidFill>
                  <a:schemeClr val="bg1">
                    <a:alpha val="20000"/>
                  </a:schemeClr>
                </a:solidFill>
                <a:ln w="25400">
                  <a:solidFill>
                    <a:srgbClr val="FF0000">
                      <a:alpha val="68000"/>
                    </a:srgbClr>
                  </a:solidFill>
                </a:ln>
                <a:effectLst>
                  <a:innerShdw dist="12700">
                    <a:schemeClr val="tx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20" name="모서리가 둥근 직사각형 28">
                  <a:extLst>
                    <a:ext uri="{FF2B5EF4-FFF2-40B4-BE49-F238E27FC236}">
                      <a16:creationId xmlns:a16="http://schemas.microsoft.com/office/drawing/2014/main" id="{19002AE4-A679-40F5-9869-0F696F15B245}"/>
                    </a:ext>
                  </a:extLst>
                </p:cNvPr>
                <p:cNvSpPr/>
                <p:nvPr/>
              </p:nvSpPr>
              <p:spPr>
                <a:xfrm>
                  <a:off x="3739401" y="2465299"/>
                  <a:ext cx="1063640" cy="310990"/>
                </a:xfrm>
                <a:prstGeom prst="roundRect">
                  <a:avLst/>
                </a:prstGeom>
                <a:solidFill>
                  <a:schemeClr val="bg1">
                    <a:alpha val="20000"/>
                  </a:schemeClr>
                </a:solidFill>
                <a:ln w="25400">
                  <a:solidFill>
                    <a:srgbClr val="FF0000">
                      <a:alpha val="68000"/>
                    </a:srgbClr>
                  </a:solidFill>
                </a:ln>
                <a:effectLst>
                  <a:innerShdw dist="12700">
                    <a:schemeClr val="tx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21" name="모서리가 둥근 직사각형 29">
                  <a:extLst>
                    <a:ext uri="{FF2B5EF4-FFF2-40B4-BE49-F238E27FC236}">
                      <a16:creationId xmlns:a16="http://schemas.microsoft.com/office/drawing/2014/main" id="{C132BF2B-0D52-4984-AF60-1A3FDB37A77A}"/>
                    </a:ext>
                  </a:extLst>
                </p:cNvPr>
                <p:cNvSpPr/>
                <p:nvPr/>
              </p:nvSpPr>
              <p:spPr>
                <a:xfrm>
                  <a:off x="3739401" y="2776289"/>
                  <a:ext cx="1063640" cy="298842"/>
                </a:xfrm>
                <a:prstGeom prst="roundRect">
                  <a:avLst/>
                </a:prstGeom>
                <a:solidFill>
                  <a:schemeClr val="bg1">
                    <a:alpha val="20000"/>
                  </a:schemeClr>
                </a:solidFill>
                <a:ln w="25400">
                  <a:solidFill>
                    <a:srgbClr val="FF0000">
                      <a:alpha val="68000"/>
                    </a:srgbClr>
                  </a:solidFill>
                </a:ln>
                <a:effectLst>
                  <a:innerShdw dist="12700">
                    <a:schemeClr val="tx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" name="모서리가 둥근 직사각형 32">
                <a:extLst>
                  <a:ext uri="{FF2B5EF4-FFF2-40B4-BE49-F238E27FC236}">
                    <a16:creationId xmlns:a16="http://schemas.microsoft.com/office/drawing/2014/main" id="{2A713D04-E53F-4E17-AA2B-FDAD633DED56}"/>
                  </a:ext>
                </a:extLst>
              </p:cNvPr>
              <p:cNvSpPr/>
              <p:nvPr/>
            </p:nvSpPr>
            <p:spPr>
              <a:xfrm>
                <a:off x="3338029" y="3826767"/>
                <a:ext cx="1052872" cy="633434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" name="모서리가 둥근 직사각형 34">
                <a:extLst>
                  <a:ext uri="{FF2B5EF4-FFF2-40B4-BE49-F238E27FC236}">
                    <a16:creationId xmlns:a16="http://schemas.microsoft.com/office/drawing/2014/main" id="{90BB4052-D842-48C4-8181-DCED3736EA36}"/>
                  </a:ext>
                </a:extLst>
              </p:cNvPr>
              <p:cNvSpPr/>
              <p:nvPr/>
            </p:nvSpPr>
            <p:spPr>
              <a:xfrm>
                <a:off x="7366958" y="3789571"/>
                <a:ext cx="662344" cy="688664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4" name="모서리가 둥근 직사각형 37">
                <a:extLst>
                  <a:ext uri="{FF2B5EF4-FFF2-40B4-BE49-F238E27FC236}">
                    <a16:creationId xmlns:a16="http://schemas.microsoft.com/office/drawing/2014/main" id="{E794A755-C3A0-4D4F-8573-B593847B1D38}"/>
                  </a:ext>
                </a:extLst>
              </p:cNvPr>
              <p:cNvSpPr/>
              <p:nvPr/>
            </p:nvSpPr>
            <p:spPr>
              <a:xfrm>
                <a:off x="5348220" y="4051686"/>
                <a:ext cx="962745" cy="426549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5" name="모서리가 둥근 직사각형 38">
                <a:extLst>
                  <a:ext uri="{FF2B5EF4-FFF2-40B4-BE49-F238E27FC236}">
                    <a16:creationId xmlns:a16="http://schemas.microsoft.com/office/drawing/2014/main" id="{D600767D-8B72-498A-8961-4830CF6B8F05}"/>
                  </a:ext>
                </a:extLst>
              </p:cNvPr>
              <p:cNvSpPr/>
              <p:nvPr/>
            </p:nvSpPr>
            <p:spPr>
              <a:xfrm>
                <a:off x="4517520" y="3300321"/>
                <a:ext cx="452891" cy="181796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22" name="모서리가 둥근 직사각형 47">
              <a:extLst>
                <a:ext uri="{FF2B5EF4-FFF2-40B4-BE49-F238E27FC236}">
                  <a16:creationId xmlns:a16="http://schemas.microsoft.com/office/drawing/2014/main" id="{5B2C92A7-E8B6-4D03-B0BB-F77797299471}"/>
                </a:ext>
              </a:extLst>
            </p:cNvPr>
            <p:cNvSpPr/>
            <p:nvPr/>
          </p:nvSpPr>
          <p:spPr>
            <a:xfrm>
              <a:off x="3184590" y="5224433"/>
              <a:ext cx="1860812" cy="30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[6]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착용 중인 보물 상태</a:t>
              </a:r>
            </a:p>
          </p:txBody>
        </p:sp>
        <p:sp>
          <p:nvSpPr>
            <p:cNvPr id="23" name="모서리가 둥근 직사각형 53">
              <a:extLst>
                <a:ext uri="{FF2B5EF4-FFF2-40B4-BE49-F238E27FC236}">
                  <a16:creationId xmlns:a16="http://schemas.microsoft.com/office/drawing/2014/main" id="{BF7F0016-704F-448E-B45B-52BECCB58325}"/>
                </a:ext>
              </a:extLst>
            </p:cNvPr>
            <p:cNvSpPr/>
            <p:nvPr/>
          </p:nvSpPr>
          <p:spPr>
            <a:xfrm>
              <a:off x="5151910" y="5257646"/>
              <a:ext cx="1607720" cy="30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[7]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슬라이드 조작</a:t>
              </a:r>
            </a:p>
          </p:txBody>
        </p:sp>
        <p:cxnSp>
          <p:nvCxnSpPr>
            <p:cNvPr id="24" name="꺾인 연결선 43">
              <a:extLst>
                <a:ext uri="{FF2B5EF4-FFF2-40B4-BE49-F238E27FC236}">
                  <a16:creationId xmlns:a16="http://schemas.microsoft.com/office/drawing/2014/main" id="{80B70D14-E2DE-48FB-B670-FD58EA94913F}"/>
                </a:ext>
              </a:extLst>
            </p:cNvPr>
            <p:cNvCxnSpPr>
              <a:stCxn id="17" idx="3"/>
              <a:endCxn id="8" idx="2"/>
            </p:cNvCxnSpPr>
            <p:nvPr/>
          </p:nvCxnSpPr>
          <p:spPr>
            <a:xfrm flipV="1">
              <a:off x="5565383" y="2173257"/>
              <a:ext cx="597124" cy="724114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모서리가 둥근 직사각형 141">
              <a:extLst>
                <a:ext uri="{FF2B5EF4-FFF2-40B4-BE49-F238E27FC236}">
                  <a16:creationId xmlns:a16="http://schemas.microsoft.com/office/drawing/2014/main" id="{8904A010-025C-458F-B474-8E27D81EBCBA}"/>
                </a:ext>
              </a:extLst>
            </p:cNvPr>
            <p:cNvSpPr/>
            <p:nvPr/>
          </p:nvSpPr>
          <p:spPr>
            <a:xfrm>
              <a:off x="194202" y="3832631"/>
              <a:ext cx="2052000" cy="30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[4]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캐릭터 스킬 게이지</a:t>
              </a:r>
            </a:p>
          </p:txBody>
        </p:sp>
        <p:cxnSp>
          <p:nvCxnSpPr>
            <p:cNvPr id="26" name="꺾인 연결선 163">
              <a:extLst>
                <a:ext uri="{FF2B5EF4-FFF2-40B4-BE49-F238E27FC236}">
                  <a16:creationId xmlns:a16="http://schemas.microsoft.com/office/drawing/2014/main" id="{5E4A2242-78D5-48E3-AD36-1E562334ABA1}"/>
                </a:ext>
              </a:extLst>
            </p:cNvPr>
            <p:cNvCxnSpPr>
              <a:stCxn id="18" idx="0"/>
              <a:endCxn id="7" idx="2"/>
            </p:cNvCxnSpPr>
            <p:nvPr/>
          </p:nvCxnSpPr>
          <p:spPr>
            <a:xfrm rot="16200000" flipV="1">
              <a:off x="4385504" y="2041715"/>
              <a:ext cx="339910" cy="60397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166">
              <a:extLst>
                <a:ext uri="{FF2B5EF4-FFF2-40B4-BE49-F238E27FC236}">
                  <a16:creationId xmlns:a16="http://schemas.microsoft.com/office/drawing/2014/main" id="{128D1A18-62D3-4ABD-A585-A4633AE5CE0A}"/>
                </a:ext>
              </a:extLst>
            </p:cNvPr>
            <p:cNvCxnSpPr>
              <a:cxnSpLocks/>
              <a:stCxn id="19" idx="0"/>
              <a:endCxn id="6" idx="3"/>
            </p:cNvCxnSpPr>
            <p:nvPr/>
          </p:nvCxnSpPr>
          <p:spPr>
            <a:xfrm rot="16200000" flipV="1">
              <a:off x="2428260" y="1922896"/>
              <a:ext cx="431875" cy="749656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꺾인 연결선 169">
              <a:extLst>
                <a:ext uri="{FF2B5EF4-FFF2-40B4-BE49-F238E27FC236}">
                  <a16:creationId xmlns:a16="http://schemas.microsoft.com/office/drawing/2014/main" id="{11D994C9-B4D0-4873-9AF8-16473D34E310}"/>
                </a:ext>
              </a:extLst>
            </p:cNvPr>
            <p:cNvCxnSpPr>
              <a:cxnSpLocks/>
              <a:stCxn id="20" idx="1"/>
              <a:endCxn id="4" idx="3"/>
            </p:cNvCxnSpPr>
            <p:nvPr/>
          </p:nvCxnSpPr>
          <p:spPr>
            <a:xfrm rot="10800000">
              <a:off x="2246203" y="2716401"/>
              <a:ext cx="241003" cy="19851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172">
              <a:extLst>
                <a:ext uri="{FF2B5EF4-FFF2-40B4-BE49-F238E27FC236}">
                  <a16:creationId xmlns:a16="http://schemas.microsoft.com/office/drawing/2014/main" id="{0EC2FF89-DF6B-4C76-A9B9-18E45D65C335}"/>
                </a:ext>
              </a:extLst>
            </p:cNvPr>
            <p:cNvCxnSpPr>
              <a:stCxn id="21" idx="1"/>
              <a:endCxn id="5" idx="3"/>
            </p:cNvCxnSpPr>
            <p:nvPr/>
          </p:nvCxnSpPr>
          <p:spPr>
            <a:xfrm rot="10800000" flipV="1">
              <a:off x="2246201" y="3219832"/>
              <a:ext cx="241004" cy="131183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꺾인 연결선 175">
              <a:extLst>
                <a:ext uri="{FF2B5EF4-FFF2-40B4-BE49-F238E27FC236}">
                  <a16:creationId xmlns:a16="http://schemas.microsoft.com/office/drawing/2014/main" id="{6D856E67-D3BC-4011-BDDA-ABDF180A671C}"/>
                </a:ext>
              </a:extLst>
            </p:cNvPr>
            <p:cNvCxnSpPr>
              <a:stCxn id="12" idx="1"/>
              <a:endCxn id="9" idx="3"/>
            </p:cNvCxnSpPr>
            <p:nvPr/>
          </p:nvCxnSpPr>
          <p:spPr>
            <a:xfrm rot="10800000" flipV="1">
              <a:off x="2253775" y="4602589"/>
              <a:ext cx="236550" cy="1765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178">
              <a:extLst>
                <a:ext uri="{FF2B5EF4-FFF2-40B4-BE49-F238E27FC236}">
                  <a16:creationId xmlns:a16="http://schemas.microsoft.com/office/drawing/2014/main" id="{17F51FB7-F2A2-4E33-A667-DE201F2CB8F2}"/>
                </a:ext>
              </a:extLst>
            </p:cNvPr>
            <p:cNvCxnSpPr>
              <a:stCxn id="15" idx="1"/>
              <a:endCxn id="25" idx="3"/>
            </p:cNvCxnSpPr>
            <p:nvPr/>
          </p:nvCxnSpPr>
          <p:spPr>
            <a:xfrm rot="10800000" flipV="1">
              <a:off x="2246202" y="3850323"/>
              <a:ext cx="1423614" cy="13530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181">
              <a:extLst>
                <a:ext uri="{FF2B5EF4-FFF2-40B4-BE49-F238E27FC236}">
                  <a16:creationId xmlns:a16="http://schemas.microsoft.com/office/drawing/2014/main" id="{0A7D7068-AEDD-47B7-8401-7F12F2C4A74F}"/>
                </a:ext>
              </a:extLst>
            </p:cNvPr>
            <p:cNvCxnSpPr>
              <a:stCxn id="14" idx="2"/>
              <a:endCxn id="22" idx="0"/>
            </p:cNvCxnSpPr>
            <p:nvPr/>
          </p:nvCxnSpPr>
          <p:spPr>
            <a:xfrm rot="5400000">
              <a:off x="4404897" y="4647440"/>
              <a:ext cx="287093" cy="866893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185">
              <a:extLst>
                <a:ext uri="{FF2B5EF4-FFF2-40B4-BE49-F238E27FC236}">
                  <a16:creationId xmlns:a16="http://schemas.microsoft.com/office/drawing/2014/main" id="{0C71E5F9-2B7A-4856-9F9E-5E0976305CA5}"/>
                </a:ext>
              </a:extLst>
            </p:cNvPr>
            <p:cNvCxnSpPr>
              <a:stCxn id="13" idx="2"/>
              <a:endCxn id="23" idx="0"/>
            </p:cNvCxnSpPr>
            <p:nvPr/>
          </p:nvCxnSpPr>
          <p:spPr>
            <a:xfrm rot="5400000">
              <a:off x="6242945" y="4650165"/>
              <a:ext cx="320306" cy="89465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55299875-84E7-46B3-9045-4CA093DBC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754584"/>
              </p:ext>
            </p:extLst>
          </p:nvPr>
        </p:nvGraphicFramePr>
        <p:xfrm>
          <a:off x="7337986" y="1184989"/>
          <a:ext cx="4659812" cy="4728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720">
                  <a:extLst>
                    <a:ext uri="{9D8B030D-6E8A-4147-A177-3AD203B41FA5}">
                      <a16:colId xmlns:a16="http://schemas.microsoft.com/office/drawing/2014/main" val="3947089014"/>
                    </a:ext>
                  </a:extLst>
                </a:gridCol>
                <a:gridCol w="1444663">
                  <a:extLst>
                    <a:ext uri="{9D8B030D-6E8A-4147-A177-3AD203B41FA5}">
                      <a16:colId xmlns:a16="http://schemas.microsoft.com/office/drawing/2014/main" val="4286454038"/>
                    </a:ext>
                  </a:extLst>
                </a:gridCol>
                <a:gridCol w="2687429">
                  <a:extLst>
                    <a:ext uri="{9D8B030D-6E8A-4147-A177-3AD203B41FA5}">
                      <a16:colId xmlns:a16="http://schemas.microsoft.com/office/drawing/2014/main" val="2843641873"/>
                    </a:ext>
                  </a:extLst>
                </a:gridCol>
              </a:tblGrid>
              <a:tr h="3050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331328"/>
                  </a:ext>
                </a:extLst>
              </a:tr>
              <a:tr h="667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[1]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알파벳 획득 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알파벳 젤리 획득 상황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모든 알파벳 젤리 획득 시 보너스 타임 진행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143097"/>
                  </a:ext>
                </a:extLst>
              </a:tr>
              <a:tr h="667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[2]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젤리 미션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코인 획득 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코인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 캐릭터 강화 등 사용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기본 재화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노란 곰 젤리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대량 점수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7534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[3]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퀘스트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현재 진행 중인 퀘스트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84390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[4]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캐릭터 스킬 게이지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각 캐릭터 별 스킬 재사용 대기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63481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[5]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점프 조작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터치 시 캐릭터 점프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2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단 점프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03446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[6]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착용 중인 보물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착용 중인 보물의 재사용 대기시간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00305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[7]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슬라이드 조작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터치 시 캐릭터 슬라이딩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051084"/>
                  </a:ext>
                </a:extLst>
              </a:tr>
              <a:tr h="667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[8]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현재 점수와 최고 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해당 스테이지를 기준으로 현재 획득 한 점수와 최고 점수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8975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[9]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캐릭터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HP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캐릭터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출력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747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150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ADAF62F-C782-4E78-9727-DF1124DD1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74255"/>
              </p:ext>
            </p:extLst>
          </p:nvPr>
        </p:nvGraphicFramePr>
        <p:xfrm>
          <a:off x="314685" y="1161715"/>
          <a:ext cx="11534416" cy="1429083"/>
        </p:xfrm>
        <a:graphic>
          <a:graphicData uri="http://schemas.openxmlformats.org/drawingml/2006/table">
            <a:tbl>
              <a:tblPr/>
              <a:tblGrid>
                <a:gridCol w="6017535">
                  <a:extLst>
                    <a:ext uri="{9D8B030D-6E8A-4147-A177-3AD203B41FA5}">
                      <a16:colId xmlns:a16="http://schemas.microsoft.com/office/drawing/2014/main" val="2588571654"/>
                    </a:ext>
                  </a:extLst>
                </a:gridCol>
                <a:gridCol w="617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82341">
                  <a:extLst>
                    <a:ext uri="{9D8B030D-6E8A-4147-A177-3AD203B41FA5}">
                      <a16:colId xmlns:a16="http://schemas.microsoft.com/office/drawing/2014/main" val="3201897203"/>
                    </a:ext>
                  </a:extLst>
                </a:gridCol>
              </a:tblGrid>
              <a:tr h="315019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번호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이름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16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플레이 화면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씬 마다 출력 되는 플레이 화면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516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페이지 </a:t>
                      </a:r>
                      <a:r>
                        <a:rPr lang="ko-KR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z="12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2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페이지 별 지정된 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 출력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516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닫기 버튼이 있는 일회성 창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516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시스템 메시지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짧은 시간</a:t>
                      </a:r>
                      <a:r>
                        <a:rPr lang="en-US" altLang="ko-KR" sz="1200" b="0" i="0" u="none" strike="noStrike" dirty="0">
                          <a:effectLst/>
                          <a:latin typeface="+mn-ea"/>
                          <a:ea typeface="+mn-ea"/>
                        </a:rPr>
                        <a:t>(5~10</a:t>
                      </a:r>
                      <a:r>
                        <a:rPr lang="ko-KR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200" b="0" i="0" u="none" strike="noStrike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나타났다 사라지는 메시지</a:t>
                      </a:r>
                      <a:r>
                        <a:rPr lang="en-US" altLang="ko-KR" sz="1200" b="0" i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64753"/>
              </p:ext>
            </p:extLst>
          </p:nvPr>
        </p:nvGraphicFramePr>
        <p:xfrm>
          <a:off x="314685" y="2839906"/>
          <a:ext cx="11534416" cy="2848273"/>
        </p:xfrm>
        <a:graphic>
          <a:graphicData uri="http://schemas.openxmlformats.org/drawingml/2006/table">
            <a:tbl>
              <a:tblPr/>
              <a:tblGrid>
                <a:gridCol w="640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19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59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씬 이름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페이지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ID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Layer NUM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Content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4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lobby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지정된 배경 이미지와 유저가 지정한 대표 캐릭터의 애니메이션 중 무작위로 재생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각 페이지 이동을 위한 버튼들 정렬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(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캐릭터 관리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장비 관리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상점 등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)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공지 사항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등 정보 혹은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같은 종류의 페이지로 이동 되는 버튼을 모은 팝업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업데이트 예정이나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~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레벨에 해금 되는 콘텐츠 등에 적용 하여 버튼이나 콘텐츠의 정보를 알림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54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play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PC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와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Mob(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몬스터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)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등이 지정된 애니메이션에 따라 움직임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38958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PC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의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HP,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보유 스킬의 </a:t>
                      </a:r>
                      <a:r>
                        <a:rPr lang="ko-KR" alt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쿨타임이나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정보 등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Mob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의 상단 부분에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HP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바가 따라다님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35891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설정 버튼을 눌렀을 때 나오는 팝업이나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튜토리얼이나 대화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등의 메시지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팝업이 떠 있을 때 게임은 일시정지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021948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서버와 접속이 불안정 하거나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점검 등의 사유를 출력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261309"/>
                  </a:ext>
                </a:extLst>
              </a:tr>
            </a:tbl>
          </a:graphicData>
        </a:graphic>
      </p:graphicFrame>
      <p:sp>
        <p:nvSpPr>
          <p:cNvPr id="8" name="Google Shape;545;p45">
            <a:extLst>
              <a:ext uri="{FF2B5EF4-FFF2-40B4-BE49-F238E27FC236}">
                <a16:creationId xmlns:a16="http://schemas.microsoft.com/office/drawing/2014/main" id="{4AF8BC33-0A0F-476A-87E1-DCA70C6B8FDD}"/>
              </a:ext>
            </a:extLst>
          </p:cNvPr>
          <p:cNvSpPr txBox="1"/>
          <p:nvPr/>
        </p:nvSpPr>
        <p:spPr>
          <a:xfrm>
            <a:off x="467991" y="390525"/>
            <a:ext cx="7344816" cy="52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레이어 구조 예시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C04BF31-BF7D-4BD4-BA85-85E25DB02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6" y="1263299"/>
            <a:ext cx="4496778" cy="11958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3156E4-7ACB-40E8-9A6A-7BBC7146C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20" y="1217698"/>
            <a:ext cx="1045679" cy="1045678"/>
          </a:xfrm>
          <a:prstGeom prst="rect">
            <a:avLst/>
          </a:prstGeom>
        </p:spPr>
      </p:pic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A9CB183-E53D-440E-9A5E-9CF82EE759D3}"/>
              </a:ext>
            </a:extLst>
          </p:cNvPr>
          <p:cNvSpPr/>
          <p:nvPr/>
        </p:nvSpPr>
        <p:spPr>
          <a:xfrm>
            <a:off x="4811463" y="1561212"/>
            <a:ext cx="402184" cy="630088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C528A09-DCD0-4441-A2DE-D43A8D404334}"/>
              </a:ext>
            </a:extLst>
          </p:cNvPr>
          <p:cNvSpPr/>
          <p:nvPr/>
        </p:nvSpPr>
        <p:spPr>
          <a:xfrm>
            <a:off x="431789" y="2167552"/>
            <a:ext cx="321565" cy="27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3C23FDA-9AD9-49B5-8044-ED3D670D50CB}"/>
              </a:ext>
            </a:extLst>
          </p:cNvPr>
          <p:cNvSpPr/>
          <p:nvPr/>
        </p:nvSpPr>
        <p:spPr>
          <a:xfrm>
            <a:off x="1601507" y="2167552"/>
            <a:ext cx="270000" cy="27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9CDD4E6-0831-48AA-920B-41403F3DD751}"/>
              </a:ext>
            </a:extLst>
          </p:cNvPr>
          <p:cNvSpPr/>
          <p:nvPr/>
        </p:nvSpPr>
        <p:spPr>
          <a:xfrm>
            <a:off x="2579452" y="2167552"/>
            <a:ext cx="270000" cy="27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B4541B-A3C9-4AE6-9D53-CFBAB18B8CF7}"/>
              </a:ext>
            </a:extLst>
          </p:cNvPr>
          <p:cNvSpPr/>
          <p:nvPr/>
        </p:nvSpPr>
        <p:spPr>
          <a:xfrm>
            <a:off x="3533012" y="2167552"/>
            <a:ext cx="270000" cy="27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4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E2429FE-FFDE-46B6-88DA-5B0059EAA78E}"/>
              </a:ext>
            </a:extLst>
          </p:cNvPr>
          <p:cNvSpPr/>
          <p:nvPr/>
        </p:nvSpPr>
        <p:spPr>
          <a:xfrm>
            <a:off x="5250119" y="2167552"/>
            <a:ext cx="969098" cy="22729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sight?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728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220268"/>
              </p:ext>
            </p:extLst>
          </p:nvPr>
        </p:nvGraphicFramePr>
        <p:xfrm>
          <a:off x="314685" y="2590799"/>
          <a:ext cx="11534417" cy="3897361"/>
        </p:xfrm>
        <a:graphic>
          <a:graphicData uri="http://schemas.openxmlformats.org/drawingml/2006/table">
            <a:tbl>
              <a:tblPr/>
              <a:tblGrid>
                <a:gridCol w="606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6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9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39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39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1995">
                  <a:extLst>
                    <a:ext uri="{9D8B030D-6E8A-4147-A177-3AD203B41FA5}">
                      <a16:colId xmlns:a16="http://schemas.microsoft.com/office/drawing/2014/main" val="3201897203"/>
                    </a:ext>
                  </a:extLst>
                </a:gridCol>
                <a:gridCol w="50636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69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16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732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화면 </a:t>
                      </a: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ID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화면 </a:t>
                      </a: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ID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1 Depth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2 Depth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3 Depth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4Depth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Content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유형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데이터타입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60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effectLst/>
                          <a:latin typeface="돋움"/>
                        </a:rPr>
                        <a:t>Main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effectLst/>
                          <a:latin typeface="돋움"/>
                        </a:rPr>
                        <a:t>0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6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6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6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6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60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effectLst/>
                          <a:latin typeface="돋움"/>
                        </a:rPr>
                        <a:t>Main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438958"/>
                  </a:ext>
                </a:extLst>
              </a:tr>
              <a:tr h="2416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335891"/>
                  </a:ext>
                </a:extLst>
              </a:tr>
              <a:tr h="2416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021948"/>
                  </a:ext>
                </a:extLst>
              </a:tr>
              <a:tr h="2416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3261309"/>
                  </a:ext>
                </a:extLst>
              </a:tr>
              <a:tr h="2416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666696"/>
                  </a:ext>
                </a:extLst>
              </a:tr>
              <a:tr h="24160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effectLst/>
                          <a:latin typeface="돋움"/>
                        </a:rPr>
                        <a:t>Main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effectLst/>
                          <a:latin typeface="돋움"/>
                        </a:rPr>
                        <a:t>2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098717"/>
                  </a:ext>
                </a:extLst>
              </a:tr>
              <a:tr h="2416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6590"/>
                  </a:ext>
                </a:extLst>
              </a:tr>
              <a:tr h="2416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711150"/>
                  </a:ext>
                </a:extLst>
              </a:tr>
              <a:tr h="2416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952033"/>
                  </a:ext>
                </a:extLst>
              </a:tr>
              <a:tr h="2416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985550"/>
                  </a:ext>
                </a:extLst>
              </a:tr>
            </a:tbl>
          </a:graphicData>
        </a:graphic>
      </p:graphicFrame>
      <p:sp>
        <p:nvSpPr>
          <p:cNvPr id="8" name="Google Shape;545;p45">
            <a:extLst>
              <a:ext uri="{FF2B5EF4-FFF2-40B4-BE49-F238E27FC236}">
                <a16:creationId xmlns:a16="http://schemas.microsoft.com/office/drawing/2014/main" id="{4AF8BC33-0A0F-476A-87E1-DCA70C6B8FDD}"/>
              </a:ext>
            </a:extLst>
          </p:cNvPr>
          <p:cNvSpPr txBox="1"/>
          <p:nvPr/>
        </p:nvSpPr>
        <p:spPr>
          <a:xfrm>
            <a:off x="467991" y="390525"/>
            <a:ext cx="7344816" cy="52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레이아웃 구조 예시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14512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5841</Words>
  <Application>Microsoft Office PowerPoint</Application>
  <PresentationFormat>와이드스크린</PresentationFormat>
  <Paragraphs>2023</Paragraphs>
  <Slides>42</Slides>
  <Notes>17</Notes>
  <HiddenSlides>18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Arial</vt:lpstr>
      <vt:lpstr>Calibri</vt:lpstr>
      <vt:lpstr>맑은 고딕</vt:lpstr>
      <vt:lpstr>나눔고딕</vt:lpstr>
      <vt:lpstr>한양해서</vt:lpstr>
      <vt:lpstr>맑은 고딕</vt:lpstr>
      <vt:lpstr>Gill Sans</vt:lpstr>
      <vt:lpstr>Wingdings</vt:lpstr>
      <vt:lpstr>돋움</vt:lpstr>
      <vt:lpstr>Office 테마</vt:lpstr>
      <vt:lpstr>플레이 목표를 편리하게 확인 하는 UI 닥.돌 용사 UI 기획서</vt:lpstr>
      <vt:lpstr>PowerPoint 프레젠테이션</vt:lpstr>
      <vt:lpstr>PowerPoint 프레젠테이션</vt:lpstr>
      <vt:lpstr>분석 게임 쿠키 런: 오븐 브레이크</vt:lpstr>
      <vt:lpstr>로비 UI 전체 요약</vt:lpstr>
      <vt:lpstr>로비 UI 배치 의도 상세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윤상기</dc:creator>
  <cp:lastModifiedBy> </cp:lastModifiedBy>
  <cp:revision>121</cp:revision>
  <dcterms:created xsi:type="dcterms:W3CDTF">2015-10-23T06:12:46Z</dcterms:created>
  <dcterms:modified xsi:type="dcterms:W3CDTF">2019-11-25T03:31:11Z</dcterms:modified>
</cp:coreProperties>
</file>